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1"/>
  </p:notesMasterIdLst>
  <p:sldIdLst>
    <p:sldId id="259" r:id="rId5"/>
    <p:sldId id="333" r:id="rId6"/>
    <p:sldId id="357" r:id="rId7"/>
    <p:sldId id="361" r:id="rId8"/>
    <p:sldId id="360" r:id="rId9"/>
    <p:sldId id="351" r:id="rId10"/>
    <p:sldId id="301" r:id="rId11"/>
    <p:sldId id="343" r:id="rId12"/>
    <p:sldId id="354" r:id="rId13"/>
    <p:sldId id="352" r:id="rId14"/>
    <p:sldId id="356" r:id="rId15"/>
    <p:sldId id="358" r:id="rId16"/>
    <p:sldId id="332" r:id="rId17"/>
    <p:sldId id="359" r:id="rId18"/>
    <p:sldId id="339" r:id="rId19"/>
    <p:sldId id="31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5BD5C6-3925-4E57-B336-835F4295D891}" v="804" dt="2024-11-17T17:52:40.545"/>
    <p1510:client id="{2D7C596B-2C88-4452-A03F-F7B0E864DC1A}" v="3081" dt="2024-11-17T17:46:23.3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vam Dey" userId="8f93981cb97d76f3" providerId="LiveId" clId="{64D36C12-7ED7-4666-9DD2-FC1F756D5AA8}"/>
    <pc:docChg chg="custSel addSld modSld">
      <pc:chgData name="Suvam Dey" userId="8f93981cb97d76f3" providerId="LiveId" clId="{64D36C12-7ED7-4666-9DD2-FC1F756D5AA8}" dt="2023-12-04T01:38:08.274" v="1837" actId="368"/>
      <pc:docMkLst>
        <pc:docMk/>
      </pc:docMkLst>
      <pc:sldChg chg="modSp mod">
        <pc:chgData name="Suvam Dey" userId="8f93981cb97d76f3" providerId="LiveId" clId="{64D36C12-7ED7-4666-9DD2-FC1F756D5AA8}" dt="2023-12-03T18:11:22.964" v="0" actId="1076"/>
        <pc:sldMkLst>
          <pc:docMk/>
          <pc:sldMk cId="3258183759" sldId="301"/>
        </pc:sldMkLst>
        <pc:graphicFrameChg chg="mod">
          <ac:chgData name="Suvam Dey" userId="8f93981cb97d76f3" providerId="LiveId" clId="{64D36C12-7ED7-4666-9DD2-FC1F756D5AA8}" dt="2023-12-03T18:11:22.964" v="0" actId="1076"/>
          <ac:graphicFrameMkLst>
            <pc:docMk/>
            <pc:sldMk cId="3258183759" sldId="301"/>
            <ac:graphicFrameMk id="7" creationId="{56478036-118A-4113-1EC2-AF3FA6A32533}"/>
          </ac:graphicFrameMkLst>
        </pc:graphicFrameChg>
      </pc:sldChg>
      <pc:sldChg chg="addSp modSp mod">
        <pc:chgData name="Suvam Dey" userId="8f93981cb97d76f3" providerId="LiveId" clId="{64D36C12-7ED7-4666-9DD2-FC1F756D5AA8}" dt="2023-12-04T01:38:08.274" v="1837" actId="368"/>
        <pc:sldMkLst>
          <pc:docMk/>
          <pc:sldMk cId="381458619" sldId="332"/>
        </pc:sldMkLst>
        <pc:spChg chg="mod">
          <ac:chgData name="Suvam Dey" userId="8f93981cb97d76f3" providerId="LiveId" clId="{64D36C12-7ED7-4666-9DD2-FC1F756D5AA8}" dt="2023-12-04T01:37:55.502" v="1835" actId="12"/>
          <ac:spMkLst>
            <pc:docMk/>
            <pc:sldMk cId="381458619" sldId="332"/>
            <ac:spMk id="3" creationId="{98163D03-5F26-A5D0-84E9-84B2DC9545C6}"/>
          </ac:spMkLst>
        </pc:spChg>
        <pc:spChg chg="add mod">
          <ac:chgData name="Suvam Dey" userId="8f93981cb97d76f3" providerId="LiveId" clId="{64D36C12-7ED7-4666-9DD2-FC1F756D5AA8}" dt="2023-12-04T01:38:08.274" v="1837" actId="368"/>
          <ac:spMkLst>
            <pc:docMk/>
            <pc:sldMk cId="381458619" sldId="332"/>
            <ac:spMk id="7" creationId="{CC0AE73A-4980-F834-AEE7-338DEFBAFAB6}"/>
          </ac:spMkLst>
        </pc:spChg>
      </pc:sldChg>
      <pc:sldChg chg="modSp mod">
        <pc:chgData name="Suvam Dey" userId="8f93981cb97d76f3" providerId="LiveId" clId="{64D36C12-7ED7-4666-9DD2-FC1F756D5AA8}" dt="2023-12-03T18:57:27.905" v="1462"/>
        <pc:sldMkLst>
          <pc:docMk/>
          <pc:sldMk cId="2303974877" sldId="337"/>
        </pc:sldMkLst>
        <pc:spChg chg="mod">
          <ac:chgData name="Suvam Dey" userId="8f93981cb97d76f3" providerId="LiveId" clId="{64D36C12-7ED7-4666-9DD2-FC1F756D5AA8}" dt="2023-12-03T18:57:27.905" v="1462"/>
          <ac:spMkLst>
            <pc:docMk/>
            <pc:sldMk cId="2303974877" sldId="337"/>
            <ac:spMk id="5" creationId="{BB23493F-B425-B39F-EF8C-4F4943A34193}"/>
          </ac:spMkLst>
        </pc:spChg>
      </pc:sldChg>
      <pc:sldChg chg="modSp mod">
        <pc:chgData name="Suvam Dey" userId="8f93981cb97d76f3" providerId="LiveId" clId="{64D36C12-7ED7-4666-9DD2-FC1F756D5AA8}" dt="2023-12-03T18:58:32.799" v="1473"/>
        <pc:sldMkLst>
          <pc:docMk/>
          <pc:sldMk cId="2022649667" sldId="339"/>
        </pc:sldMkLst>
        <pc:spChg chg="mod">
          <ac:chgData name="Suvam Dey" userId="8f93981cb97d76f3" providerId="LiveId" clId="{64D36C12-7ED7-4666-9DD2-FC1F756D5AA8}" dt="2023-12-03T18:35:05.332" v="689" actId="20577"/>
          <ac:spMkLst>
            <pc:docMk/>
            <pc:sldMk cId="2022649667" sldId="339"/>
            <ac:spMk id="3" creationId="{D79C8564-757C-0539-B955-C6F69F53DBA8}"/>
          </ac:spMkLst>
        </pc:spChg>
        <pc:spChg chg="mod">
          <ac:chgData name="Suvam Dey" userId="8f93981cb97d76f3" providerId="LiveId" clId="{64D36C12-7ED7-4666-9DD2-FC1F756D5AA8}" dt="2023-12-03T18:58:32.799" v="1473"/>
          <ac:spMkLst>
            <pc:docMk/>
            <pc:sldMk cId="2022649667" sldId="339"/>
            <ac:spMk id="5" creationId="{87D372A1-AD6D-513E-75CD-3448AD632156}"/>
          </ac:spMkLst>
        </pc:spChg>
      </pc:sldChg>
      <pc:sldChg chg="modSp new mod">
        <pc:chgData name="Suvam Dey" userId="8f93981cb97d76f3" providerId="LiveId" clId="{64D36C12-7ED7-4666-9DD2-FC1F756D5AA8}" dt="2023-12-03T18:57:32.028" v="1463"/>
        <pc:sldMkLst>
          <pc:docMk/>
          <pc:sldMk cId="2369449018" sldId="340"/>
        </pc:sldMkLst>
        <pc:spChg chg="mod">
          <ac:chgData name="Suvam Dey" userId="8f93981cb97d76f3" providerId="LiveId" clId="{64D36C12-7ED7-4666-9DD2-FC1F756D5AA8}" dt="2023-12-03T18:19:59.081" v="287" actId="2711"/>
          <ac:spMkLst>
            <pc:docMk/>
            <pc:sldMk cId="2369449018" sldId="340"/>
            <ac:spMk id="2" creationId="{4265DF6F-C3A8-27F7-6CEB-17887BECC17D}"/>
          </ac:spMkLst>
        </pc:spChg>
        <pc:spChg chg="mod">
          <ac:chgData name="Suvam Dey" userId="8f93981cb97d76f3" providerId="LiveId" clId="{64D36C12-7ED7-4666-9DD2-FC1F756D5AA8}" dt="2023-12-03T18:19:59.081" v="287" actId="2711"/>
          <ac:spMkLst>
            <pc:docMk/>
            <pc:sldMk cId="2369449018" sldId="340"/>
            <ac:spMk id="3" creationId="{0FDF824B-1DDC-5CDB-3E4A-C7B0B6905FE2}"/>
          </ac:spMkLst>
        </pc:spChg>
        <pc:spChg chg="mod">
          <ac:chgData name="Suvam Dey" userId="8f93981cb97d76f3" providerId="LiveId" clId="{64D36C12-7ED7-4666-9DD2-FC1F756D5AA8}" dt="2023-12-03T18:19:59.081" v="287" actId="2711"/>
          <ac:spMkLst>
            <pc:docMk/>
            <pc:sldMk cId="2369449018" sldId="340"/>
            <ac:spMk id="4" creationId="{01F04B2A-BC26-0004-E672-AEEFA4495C02}"/>
          </ac:spMkLst>
        </pc:spChg>
        <pc:spChg chg="mod">
          <ac:chgData name="Suvam Dey" userId="8f93981cb97d76f3" providerId="LiveId" clId="{64D36C12-7ED7-4666-9DD2-FC1F756D5AA8}" dt="2023-12-03T18:57:32.028" v="1463"/>
          <ac:spMkLst>
            <pc:docMk/>
            <pc:sldMk cId="2369449018" sldId="340"/>
            <ac:spMk id="5" creationId="{FBF2FFEA-5B0A-DCD8-0231-9D0F1028A230}"/>
          </ac:spMkLst>
        </pc:spChg>
        <pc:spChg chg="mod">
          <ac:chgData name="Suvam Dey" userId="8f93981cb97d76f3" providerId="LiveId" clId="{64D36C12-7ED7-4666-9DD2-FC1F756D5AA8}" dt="2023-12-03T18:19:59.081" v="287" actId="2711"/>
          <ac:spMkLst>
            <pc:docMk/>
            <pc:sldMk cId="2369449018" sldId="340"/>
            <ac:spMk id="6" creationId="{19C03CB4-4E93-31E1-A628-5A27BECE1DDC}"/>
          </ac:spMkLst>
        </pc:spChg>
      </pc:sldChg>
      <pc:sldChg chg="addSp delSp modSp new mod">
        <pc:chgData name="Suvam Dey" userId="8f93981cb97d76f3" providerId="LiveId" clId="{64D36C12-7ED7-4666-9DD2-FC1F756D5AA8}" dt="2023-12-03T18:57:35.799" v="1464"/>
        <pc:sldMkLst>
          <pc:docMk/>
          <pc:sldMk cId="2648759732" sldId="341"/>
        </pc:sldMkLst>
        <pc:spChg chg="mod">
          <ac:chgData name="Suvam Dey" userId="8f93981cb97d76f3" providerId="LiveId" clId="{64D36C12-7ED7-4666-9DD2-FC1F756D5AA8}" dt="2023-12-03T18:17:29.940" v="108" actId="20577"/>
          <ac:spMkLst>
            <pc:docMk/>
            <pc:sldMk cId="2648759732" sldId="341"/>
            <ac:spMk id="2" creationId="{7D92D283-9A57-A458-EB12-2F2BD6AE8F3E}"/>
          </ac:spMkLst>
        </pc:spChg>
        <pc:spChg chg="del">
          <ac:chgData name="Suvam Dey" userId="8f93981cb97d76f3" providerId="LiveId" clId="{64D36C12-7ED7-4666-9DD2-FC1F756D5AA8}" dt="2023-12-03T18:17:31.347" v="109" actId="478"/>
          <ac:spMkLst>
            <pc:docMk/>
            <pc:sldMk cId="2648759732" sldId="341"/>
            <ac:spMk id="3" creationId="{5B367DD6-5C24-A229-DFBF-ADE8FEE156C2}"/>
          </ac:spMkLst>
        </pc:spChg>
        <pc:spChg chg="mod">
          <ac:chgData name="Suvam Dey" userId="8f93981cb97d76f3" providerId="LiveId" clId="{64D36C12-7ED7-4666-9DD2-FC1F756D5AA8}" dt="2023-12-03T18:57:35.799" v="1464"/>
          <ac:spMkLst>
            <pc:docMk/>
            <pc:sldMk cId="2648759732" sldId="341"/>
            <ac:spMk id="5" creationId="{5DF1192C-C83F-2178-0C1C-CE84B89E6DF0}"/>
          </ac:spMkLst>
        </pc:spChg>
        <pc:picChg chg="add mod">
          <ac:chgData name="Suvam Dey" userId="8f93981cb97d76f3" providerId="LiveId" clId="{64D36C12-7ED7-4666-9DD2-FC1F756D5AA8}" dt="2023-12-03T18:17:37.785" v="112" actId="1076"/>
          <ac:picMkLst>
            <pc:docMk/>
            <pc:sldMk cId="2648759732" sldId="341"/>
            <ac:picMk id="1026" creationId="{841D6BFE-E020-D805-E3AB-7A34CBA7D5BC}"/>
          </ac:picMkLst>
        </pc:picChg>
      </pc:sldChg>
      <pc:sldChg chg="addSp delSp modSp new mod">
        <pc:chgData name="Suvam Dey" userId="8f93981cb97d76f3" providerId="LiveId" clId="{64D36C12-7ED7-4666-9DD2-FC1F756D5AA8}" dt="2023-12-03T18:57:41.337" v="1465"/>
        <pc:sldMkLst>
          <pc:docMk/>
          <pc:sldMk cId="1027470913" sldId="342"/>
        </pc:sldMkLst>
        <pc:spChg chg="mod">
          <ac:chgData name="Suvam Dey" userId="8f93981cb97d76f3" providerId="LiveId" clId="{64D36C12-7ED7-4666-9DD2-FC1F756D5AA8}" dt="2023-12-03T18:24:15.717" v="432" actId="20577"/>
          <ac:spMkLst>
            <pc:docMk/>
            <pc:sldMk cId="1027470913" sldId="342"/>
            <ac:spMk id="2" creationId="{6ED06816-97C0-3283-6D2F-49AC7E2271FC}"/>
          </ac:spMkLst>
        </pc:spChg>
        <pc:spChg chg="del">
          <ac:chgData name="Suvam Dey" userId="8f93981cb97d76f3" providerId="LiveId" clId="{64D36C12-7ED7-4666-9DD2-FC1F756D5AA8}" dt="2023-12-03T18:25:35.011" v="433" actId="478"/>
          <ac:spMkLst>
            <pc:docMk/>
            <pc:sldMk cId="1027470913" sldId="342"/>
            <ac:spMk id="3" creationId="{724740AC-E86B-A74E-FCFA-91CCB5F7AB2A}"/>
          </ac:spMkLst>
        </pc:spChg>
        <pc:spChg chg="mod">
          <ac:chgData name="Suvam Dey" userId="8f93981cb97d76f3" providerId="LiveId" clId="{64D36C12-7ED7-4666-9DD2-FC1F756D5AA8}" dt="2023-12-03T18:57:41.337" v="1465"/>
          <ac:spMkLst>
            <pc:docMk/>
            <pc:sldMk cId="1027470913" sldId="342"/>
            <ac:spMk id="5" creationId="{3A56F213-3058-B0C8-EBAF-2E4C217E6332}"/>
          </ac:spMkLst>
        </pc:spChg>
        <pc:spChg chg="add">
          <ac:chgData name="Suvam Dey" userId="8f93981cb97d76f3" providerId="LiveId" clId="{64D36C12-7ED7-4666-9DD2-FC1F756D5AA8}" dt="2023-12-03T18:25:35.652" v="434"/>
          <ac:spMkLst>
            <pc:docMk/>
            <pc:sldMk cId="1027470913" sldId="342"/>
            <ac:spMk id="7" creationId="{C02BD73B-42E3-969A-4C05-E92872E73D70}"/>
          </ac:spMkLst>
        </pc:spChg>
        <pc:spChg chg="add mod">
          <ac:chgData name="Suvam Dey" userId="8f93981cb97d76f3" providerId="LiveId" clId="{64D36C12-7ED7-4666-9DD2-FC1F756D5AA8}" dt="2023-12-03T18:25:44.190" v="435"/>
          <ac:spMkLst>
            <pc:docMk/>
            <pc:sldMk cId="1027470913" sldId="342"/>
            <ac:spMk id="8" creationId="{AA3DA6F6-6676-7A21-E87F-CFC855A3154C}"/>
          </ac:spMkLst>
        </pc:spChg>
        <pc:spChg chg="add mod">
          <ac:chgData name="Suvam Dey" userId="8f93981cb97d76f3" providerId="LiveId" clId="{64D36C12-7ED7-4666-9DD2-FC1F756D5AA8}" dt="2023-12-03T18:25:57.017" v="436"/>
          <ac:spMkLst>
            <pc:docMk/>
            <pc:sldMk cId="1027470913" sldId="342"/>
            <ac:spMk id="9" creationId="{DF117425-8B5D-90BE-EFED-E2EE9A64FEA0}"/>
          </ac:spMkLst>
        </pc:spChg>
        <pc:spChg chg="add mod">
          <ac:chgData name="Suvam Dey" userId="8f93981cb97d76f3" providerId="LiveId" clId="{64D36C12-7ED7-4666-9DD2-FC1F756D5AA8}" dt="2023-12-03T18:26:29.031" v="440"/>
          <ac:spMkLst>
            <pc:docMk/>
            <pc:sldMk cId="1027470913" sldId="342"/>
            <ac:spMk id="11" creationId="{6B320F6A-9145-41D7-B84D-37FBC3E88A38}"/>
          </ac:spMkLst>
        </pc:spChg>
        <pc:spChg chg="add mod">
          <ac:chgData name="Suvam Dey" userId="8f93981cb97d76f3" providerId="LiveId" clId="{64D36C12-7ED7-4666-9DD2-FC1F756D5AA8}" dt="2023-12-03T18:26:38.715" v="443"/>
          <ac:spMkLst>
            <pc:docMk/>
            <pc:sldMk cId="1027470913" sldId="342"/>
            <ac:spMk id="13" creationId="{5D4F537E-119E-DF7A-3F67-AFD3A0A2EF4D}"/>
          </ac:spMkLst>
        </pc:spChg>
        <pc:picChg chg="add mod">
          <ac:chgData name="Suvam Dey" userId="8f93981cb97d76f3" providerId="LiveId" clId="{64D36C12-7ED7-4666-9DD2-FC1F756D5AA8}" dt="2023-12-03T18:27:01.130" v="449" actId="1076"/>
          <ac:picMkLst>
            <pc:docMk/>
            <pc:sldMk cId="1027470913" sldId="342"/>
            <ac:picMk id="10" creationId="{E83BE5A5-9D38-4001-0711-31C87ACE6ED6}"/>
          </ac:picMkLst>
        </pc:picChg>
        <pc:picChg chg="add del">
          <ac:chgData name="Suvam Dey" userId="8f93981cb97d76f3" providerId="LiveId" clId="{64D36C12-7ED7-4666-9DD2-FC1F756D5AA8}" dt="2023-12-03T18:26:33.555" v="442" actId="478"/>
          <ac:picMkLst>
            <pc:docMk/>
            <pc:sldMk cId="1027470913" sldId="342"/>
            <ac:picMk id="12" creationId="{CB397333-33D0-8E66-E8F1-07AC9D96FBA5}"/>
          </ac:picMkLst>
        </pc:picChg>
        <pc:picChg chg="add mod">
          <ac:chgData name="Suvam Dey" userId="8f93981cb97d76f3" providerId="LiveId" clId="{64D36C12-7ED7-4666-9DD2-FC1F756D5AA8}" dt="2023-12-03T18:27:03.099" v="450" actId="1076"/>
          <ac:picMkLst>
            <pc:docMk/>
            <pc:sldMk cId="1027470913" sldId="342"/>
            <ac:picMk id="14" creationId="{479DEF91-59FF-D49B-470B-6F4CD41C9751}"/>
          </ac:picMkLst>
        </pc:picChg>
      </pc:sldChg>
      <pc:sldChg chg="delSp modSp new mod">
        <pc:chgData name="Suvam Dey" userId="8f93981cb97d76f3" providerId="LiveId" clId="{64D36C12-7ED7-4666-9DD2-FC1F756D5AA8}" dt="2023-12-03T18:23:45.316" v="365" actId="20577"/>
        <pc:sldMkLst>
          <pc:docMk/>
          <pc:sldMk cId="3825479086" sldId="343"/>
        </pc:sldMkLst>
        <pc:spChg chg="mod">
          <ac:chgData name="Suvam Dey" userId="8f93981cb97d76f3" providerId="LiveId" clId="{64D36C12-7ED7-4666-9DD2-FC1F756D5AA8}" dt="2023-12-03T18:23:23.539" v="320" actId="20577"/>
          <ac:spMkLst>
            <pc:docMk/>
            <pc:sldMk cId="3825479086" sldId="343"/>
            <ac:spMk id="2" creationId="{9BB9AC7F-3885-BDF5-EEB7-C33D84106E49}"/>
          </ac:spMkLst>
        </pc:spChg>
        <pc:spChg chg="del">
          <ac:chgData name="Suvam Dey" userId="8f93981cb97d76f3" providerId="LiveId" clId="{64D36C12-7ED7-4666-9DD2-FC1F756D5AA8}" dt="2023-12-03T18:22:49.250" v="308" actId="478"/>
          <ac:spMkLst>
            <pc:docMk/>
            <pc:sldMk cId="3825479086" sldId="343"/>
            <ac:spMk id="3" creationId="{2B41FE22-222C-7BFF-93AF-386D24C38EAC}"/>
          </ac:spMkLst>
        </pc:spChg>
        <pc:spChg chg="mod">
          <ac:chgData name="Suvam Dey" userId="8f93981cb97d76f3" providerId="LiveId" clId="{64D36C12-7ED7-4666-9DD2-FC1F756D5AA8}" dt="2023-12-03T18:23:45.316" v="365" actId="20577"/>
          <ac:spMkLst>
            <pc:docMk/>
            <pc:sldMk cId="3825479086" sldId="343"/>
            <ac:spMk id="5" creationId="{E535033A-3A6C-A951-B8E8-0CDB1134ECAF}"/>
          </ac:spMkLst>
        </pc:spChg>
      </pc:sldChg>
      <pc:sldChg chg="addSp delSp modSp add mod">
        <pc:chgData name="Suvam Dey" userId="8f93981cb97d76f3" providerId="LiveId" clId="{64D36C12-7ED7-4666-9DD2-FC1F756D5AA8}" dt="2023-12-03T18:57:45.049" v="1466"/>
        <pc:sldMkLst>
          <pc:docMk/>
          <pc:sldMk cId="1057770395" sldId="344"/>
        </pc:sldMkLst>
        <pc:spChg chg="mod">
          <ac:chgData name="Suvam Dey" userId="8f93981cb97d76f3" providerId="LiveId" clId="{64D36C12-7ED7-4666-9DD2-FC1F756D5AA8}" dt="2023-12-03T18:27:45.587" v="477" actId="20577"/>
          <ac:spMkLst>
            <pc:docMk/>
            <pc:sldMk cId="1057770395" sldId="344"/>
            <ac:spMk id="2" creationId="{6ED06816-97C0-3283-6D2F-49AC7E2271FC}"/>
          </ac:spMkLst>
        </pc:spChg>
        <pc:spChg chg="add mod">
          <ac:chgData name="Suvam Dey" userId="8f93981cb97d76f3" providerId="LiveId" clId="{64D36C12-7ED7-4666-9DD2-FC1F756D5AA8}" dt="2023-12-03T18:28:25.231" v="479"/>
          <ac:spMkLst>
            <pc:docMk/>
            <pc:sldMk cId="1057770395" sldId="344"/>
            <ac:spMk id="3" creationId="{DEA26877-A134-4F7C-0728-548D0A08DF59}"/>
          </ac:spMkLst>
        </pc:spChg>
        <pc:spChg chg="mod">
          <ac:chgData name="Suvam Dey" userId="8f93981cb97d76f3" providerId="LiveId" clId="{64D36C12-7ED7-4666-9DD2-FC1F756D5AA8}" dt="2023-12-03T18:57:45.049" v="1466"/>
          <ac:spMkLst>
            <pc:docMk/>
            <pc:sldMk cId="1057770395" sldId="344"/>
            <ac:spMk id="5" creationId="{3A56F213-3058-B0C8-EBAF-2E4C217E6332}"/>
          </ac:spMkLst>
        </pc:spChg>
        <pc:spChg chg="add mod">
          <ac:chgData name="Suvam Dey" userId="8f93981cb97d76f3" providerId="LiveId" clId="{64D36C12-7ED7-4666-9DD2-FC1F756D5AA8}" dt="2023-12-03T18:28:42.380" v="483"/>
          <ac:spMkLst>
            <pc:docMk/>
            <pc:sldMk cId="1057770395" sldId="344"/>
            <ac:spMk id="15" creationId="{5348B2D5-F050-CC1A-CA48-4FC185B755BB}"/>
          </ac:spMkLst>
        </pc:spChg>
        <pc:picChg chg="del">
          <ac:chgData name="Suvam Dey" userId="8f93981cb97d76f3" providerId="LiveId" clId="{64D36C12-7ED7-4666-9DD2-FC1F756D5AA8}" dt="2023-12-03T18:28:24.884" v="478" actId="478"/>
          <ac:picMkLst>
            <pc:docMk/>
            <pc:sldMk cId="1057770395" sldId="344"/>
            <ac:picMk id="10" creationId="{E83BE5A5-9D38-4001-0711-31C87ACE6ED6}"/>
          </ac:picMkLst>
        </pc:picChg>
        <pc:picChg chg="add mod">
          <ac:chgData name="Suvam Dey" userId="8f93981cb97d76f3" providerId="LiveId" clId="{64D36C12-7ED7-4666-9DD2-FC1F756D5AA8}" dt="2023-12-03T18:28:32.619" v="481" actId="1076"/>
          <ac:picMkLst>
            <pc:docMk/>
            <pc:sldMk cId="1057770395" sldId="344"/>
            <ac:picMk id="12" creationId="{3E027D26-8538-042E-92A5-B96663BDD627}"/>
          </ac:picMkLst>
        </pc:picChg>
        <pc:picChg chg="del">
          <ac:chgData name="Suvam Dey" userId="8f93981cb97d76f3" providerId="LiveId" clId="{64D36C12-7ED7-4666-9DD2-FC1F756D5AA8}" dt="2023-12-03T18:28:42.131" v="482" actId="478"/>
          <ac:picMkLst>
            <pc:docMk/>
            <pc:sldMk cId="1057770395" sldId="344"/>
            <ac:picMk id="14" creationId="{479DEF91-59FF-D49B-470B-6F4CD41C9751}"/>
          </ac:picMkLst>
        </pc:picChg>
        <pc:picChg chg="add mod">
          <ac:chgData name="Suvam Dey" userId="8f93981cb97d76f3" providerId="LiveId" clId="{64D36C12-7ED7-4666-9DD2-FC1F756D5AA8}" dt="2023-12-03T18:28:58.946" v="488" actId="1076"/>
          <ac:picMkLst>
            <pc:docMk/>
            <pc:sldMk cId="1057770395" sldId="344"/>
            <ac:picMk id="16" creationId="{3C25D3FA-3F84-59BC-A868-AA578EA6308B}"/>
          </ac:picMkLst>
        </pc:picChg>
      </pc:sldChg>
      <pc:sldChg chg="addSp delSp modSp add mod">
        <pc:chgData name="Suvam Dey" userId="8f93981cb97d76f3" providerId="LiveId" clId="{64D36C12-7ED7-4666-9DD2-FC1F756D5AA8}" dt="2023-12-03T18:57:48.985" v="1468"/>
        <pc:sldMkLst>
          <pc:docMk/>
          <pc:sldMk cId="3610109859" sldId="345"/>
        </pc:sldMkLst>
        <pc:spChg chg="mod">
          <ac:chgData name="Suvam Dey" userId="8f93981cb97d76f3" providerId="LiveId" clId="{64D36C12-7ED7-4666-9DD2-FC1F756D5AA8}" dt="2023-12-03T18:31:22.500" v="556" actId="404"/>
          <ac:spMkLst>
            <pc:docMk/>
            <pc:sldMk cId="3610109859" sldId="345"/>
            <ac:spMk id="2" creationId="{6ED06816-97C0-3283-6D2F-49AC7E2271FC}"/>
          </ac:spMkLst>
        </pc:spChg>
        <pc:spChg chg="add mod">
          <ac:chgData name="Suvam Dey" userId="8f93981cb97d76f3" providerId="LiveId" clId="{64D36C12-7ED7-4666-9DD2-FC1F756D5AA8}" dt="2023-12-03T18:30:19.357" v="522"/>
          <ac:spMkLst>
            <pc:docMk/>
            <pc:sldMk cId="3610109859" sldId="345"/>
            <ac:spMk id="3" creationId="{A1F0EBB9-C0C0-D24C-B1A8-4128D0C6359C}"/>
          </ac:spMkLst>
        </pc:spChg>
        <pc:spChg chg="mod">
          <ac:chgData name="Suvam Dey" userId="8f93981cb97d76f3" providerId="LiveId" clId="{64D36C12-7ED7-4666-9DD2-FC1F756D5AA8}" dt="2023-12-03T18:57:48.985" v="1468"/>
          <ac:spMkLst>
            <pc:docMk/>
            <pc:sldMk cId="3610109859" sldId="345"/>
            <ac:spMk id="5" creationId="{3A56F213-3058-B0C8-EBAF-2E4C217E6332}"/>
          </ac:spMkLst>
        </pc:spChg>
        <pc:spChg chg="add mod">
          <ac:chgData name="Suvam Dey" userId="8f93981cb97d76f3" providerId="LiveId" clId="{64D36C12-7ED7-4666-9DD2-FC1F756D5AA8}" dt="2023-12-03T18:30:37.708" v="526"/>
          <ac:spMkLst>
            <pc:docMk/>
            <pc:sldMk cId="3610109859" sldId="345"/>
            <ac:spMk id="15" creationId="{A685AA5A-EBE6-6B84-D782-37F6681A8F39}"/>
          </ac:spMkLst>
        </pc:spChg>
        <pc:picChg chg="del">
          <ac:chgData name="Suvam Dey" userId="8f93981cb97d76f3" providerId="LiveId" clId="{64D36C12-7ED7-4666-9DD2-FC1F756D5AA8}" dt="2023-12-03T18:30:18.995" v="521" actId="478"/>
          <ac:picMkLst>
            <pc:docMk/>
            <pc:sldMk cId="3610109859" sldId="345"/>
            <ac:picMk id="10" creationId="{E83BE5A5-9D38-4001-0711-31C87ACE6ED6}"/>
          </ac:picMkLst>
        </pc:picChg>
        <pc:picChg chg="add mod">
          <ac:chgData name="Suvam Dey" userId="8f93981cb97d76f3" providerId="LiveId" clId="{64D36C12-7ED7-4666-9DD2-FC1F756D5AA8}" dt="2023-12-03T18:30:30.492" v="524" actId="1076"/>
          <ac:picMkLst>
            <pc:docMk/>
            <pc:sldMk cId="3610109859" sldId="345"/>
            <ac:picMk id="12" creationId="{91329E77-7588-A250-FC0D-944B64B20436}"/>
          </ac:picMkLst>
        </pc:picChg>
        <pc:picChg chg="del">
          <ac:chgData name="Suvam Dey" userId="8f93981cb97d76f3" providerId="LiveId" clId="{64D36C12-7ED7-4666-9DD2-FC1F756D5AA8}" dt="2023-12-03T18:30:32.437" v="525" actId="478"/>
          <ac:picMkLst>
            <pc:docMk/>
            <pc:sldMk cId="3610109859" sldId="345"/>
            <ac:picMk id="14" creationId="{479DEF91-59FF-D49B-470B-6F4CD41C9751}"/>
          </ac:picMkLst>
        </pc:picChg>
        <pc:picChg chg="add mod">
          <ac:chgData name="Suvam Dey" userId="8f93981cb97d76f3" providerId="LiveId" clId="{64D36C12-7ED7-4666-9DD2-FC1F756D5AA8}" dt="2023-12-03T18:30:51.363" v="531" actId="1076"/>
          <ac:picMkLst>
            <pc:docMk/>
            <pc:sldMk cId="3610109859" sldId="345"/>
            <ac:picMk id="16" creationId="{AA1A9199-163A-33A3-E3F1-368D7631AA2C}"/>
          </ac:picMkLst>
        </pc:picChg>
      </pc:sldChg>
      <pc:sldChg chg="addSp delSp modSp add mod">
        <pc:chgData name="Suvam Dey" userId="8f93981cb97d76f3" providerId="LiveId" clId="{64D36C12-7ED7-4666-9DD2-FC1F756D5AA8}" dt="2023-12-03T18:57:52.780" v="1469"/>
        <pc:sldMkLst>
          <pc:docMk/>
          <pc:sldMk cId="65592718" sldId="346"/>
        </pc:sldMkLst>
        <pc:spChg chg="mod">
          <ac:chgData name="Suvam Dey" userId="8f93981cb97d76f3" providerId="LiveId" clId="{64D36C12-7ED7-4666-9DD2-FC1F756D5AA8}" dt="2023-12-03T18:32:24.453" v="580" actId="20577"/>
          <ac:spMkLst>
            <pc:docMk/>
            <pc:sldMk cId="65592718" sldId="346"/>
            <ac:spMk id="2" creationId="{6ED06816-97C0-3283-6D2F-49AC7E2271FC}"/>
          </ac:spMkLst>
        </pc:spChg>
        <pc:spChg chg="add mod">
          <ac:chgData name="Suvam Dey" userId="8f93981cb97d76f3" providerId="LiveId" clId="{64D36C12-7ED7-4666-9DD2-FC1F756D5AA8}" dt="2023-12-03T18:32:43.200" v="582"/>
          <ac:spMkLst>
            <pc:docMk/>
            <pc:sldMk cId="65592718" sldId="346"/>
            <ac:spMk id="3" creationId="{68DA7CBD-ABF8-4749-5E43-3A3F6F3E523F}"/>
          </ac:spMkLst>
        </pc:spChg>
        <pc:spChg chg="mod">
          <ac:chgData name="Suvam Dey" userId="8f93981cb97d76f3" providerId="LiveId" clId="{64D36C12-7ED7-4666-9DD2-FC1F756D5AA8}" dt="2023-12-03T18:57:52.780" v="1469"/>
          <ac:spMkLst>
            <pc:docMk/>
            <pc:sldMk cId="65592718" sldId="346"/>
            <ac:spMk id="5" creationId="{3A56F213-3058-B0C8-EBAF-2E4C217E6332}"/>
          </ac:spMkLst>
        </pc:spChg>
        <pc:spChg chg="add mod">
          <ac:chgData name="Suvam Dey" userId="8f93981cb97d76f3" providerId="LiveId" clId="{64D36C12-7ED7-4666-9DD2-FC1F756D5AA8}" dt="2023-12-03T18:32:58.922" v="586"/>
          <ac:spMkLst>
            <pc:docMk/>
            <pc:sldMk cId="65592718" sldId="346"/>
            <ac:spMk id="15" creationId="{A86D056C-8EC0-3CCD-7567-BBCE938C1C00}"/>
          </ac:spMkLst>
        </pc:spChg>
        <pc:picChg chg="del">
          <ac:chgData name="Suvam Dey" userId="8f93981cb97d76f3" providerId="LiveId" clId="{64D36C12-7ED7-4666-9DD2-FC1F756D5AA8}" dt="2023-12-03T18:32:42.355" v="581" actId="478"/>
          <ac:picMkLst>
            <pc:docMk/>
            <pc:sldMk cId="65592718" sldId="346"/>
            <ac:picMk id="10" creationId="{E83BE5A5-9D38-4001-0711-31C87ACE6ED6}"/>
          </ac:picMkLst>
        </pc:picChg>
        <pc:picChg chg="add mod">
          <ac:chgData name="Suvam Dey" userId="8f93981cb97d76f3" providerId="LiveId" clId="{64D36C12-7ED7-4666-9DD2-FC1F756D5AA8}" dt="2023-12-03T18:32:48.702" v="584" actId="1076"/>
          <ac:picMkLst>
            <pc:docMk/>
            <pc:sldMk cId="65592718" sldId="346"/>
            <ac:picMk id="12" creationId="{DA056E06-153B-DA49-8542-C7288C268AB7}"/>
          </ac:picMkLst>
        </pc:picChg>
        <pc:picChg chg="del">
          <ac:chgData name="Suvam Dey" userId="8f93981cb97d76f3" providerId="LiveId" clId="{64D36C12-7ED7-4666-9DD2-FC1F756D5AA8}" dt="2023-12-03T18:32:49.908" v="585" actId="478"/>
          <ac:picMkLst>
            <pc:docMk/>
            <pc:sldMk cId="65592718" sldId="346"/>
            <ac:picMk id="14" creationId="{479DEF91-59FF-D49B-470B-6F4CD41C9751}"/>
          </ac:picMkLst>
        </pc:picChg>
        <pc:picChg chg="add mod">
          <ac:chgData name="Suvam Dey" userId="8f93981cb97d76f3" providerId="LiveId" clId="{64D36C12-7ED7-4666-9DD2-FC1F756D5AA8}" dt="2023-12-03T18:33:07.346" v="589" actId="1076"/>
          <ac:picMkLst>
            <pc:docMk/>
            <pc:sldMk cId="65592718" sldId="346"/>
            <ac:picMk id="16" creationId="{FC7699E1-F96B-54F2-75C3-FFDEBF6A21FE}"/>
          </ac:picMkLst>
        </pc:picChg>
      </pc:sldChg>
      <pc:sldChg chg="addSp delSp modSp add mod">
        <pc:chgData name="Suvam Dey" userId="8f93981cb97d76f3" providerId="LiveId" clId="{64D36C12-7ED7-4666-9DD2-FC1F756D5AA8}" dt="2023-12-03T18:57:56.264" v="1470"/>
        <pc:sldMkLst>
          <pc:docMk/>
          <pc:sldMk cId="1401612562" sldId="347"/>
        </pc:sldMkLst>
        <pc:spChg chg="mod">
          <ac:chgData name="Suvam Dey" userId="8f93981cb97d76f3" providerId="LiveId" clId="{64D36C12-7ED7-4666-9DD2-FC1F756D5AA8}" dt="2023-12-03T18:33:30.866" v="624" actId="20577"/>
          <ac:spMkLst>
            <pc:docMk/>
            <pc:sldMk cId="1401612562" sldId="347"/>
            <ac:spMk id="2" creationId="{6ED06816-97C0-3283-6D2F-49AC7E2271FC}"/>
          </ac:spMkLst>
        </pc:spChg>
        <pc:spChg chg="add mod">
          <ac:chgData name="Suvam Dey" userId="8f93981cb97d76f3" providerId="LiveId" clId="{64D36C12-7ED7-4666-9DD2-FC1F756D5AA8}" dt="2023-12-03T18:33:53.743" v="626"/>
          <ac:spMkLst>
            <pc:docMk/>
            <pc:sldMk cId="1401612562" sldId="347"/>
            <ac:spMk id="3" creationId="{B8491A9C-DA86-F0E7-2A15-5184AC2A0902}"/>
          </ac:spMkLst>
        </pc:spChg>
        <pc:spChg chg="mod">
          <ac:chgData name="Suvam Dey" userId="8f93981cb97d76f3" providerId="LiveId" clId="{64D36C12-7ED7-4666-9DD2-FC1F756D5AA8}" dt="2023-12-03T18:57:56.264" v="1470"/>
          <ac:spMkLst>
            <pc:docMk/>
            <pc:sldMk cId="1401612562" sldId="347"/>
            <ac:spMk id="5" creationId="{3A56F213-3058-B0C8-EBAF-2E4C217E6332}"/>
          </ac:spMkLst>
        </pc:spChg>
        <pc:spChg chg="add mod">
          <ac:chgData name="Suvam Dey" userId="8f93981cb97d76f3" providerId="LiveId" clId="{64D36C12-7ED7-4666-9DD2-FC1F756D5AA8}" dt="2023-12-03T18:34:13.675" v="632"/>
          <ac:spMkLst>
            <pc:docMk/>
            <pc:sldMk cId="1401612562" sldId="347"/>
            <ac:spMk id="15" creationId="{5049B88D-B738-4F44-C893-682F49926CF2}"/>
          </ac:spMkLst>
        </pc:spChg>
        <pc:picChg chg="del">
          <ac:chgData name="Suvam Dey" userId="8f93981cb97d76f3" providerId="LiveId" clId="{64D36C12-7ED7-4666-9DD2-FC1F756D5AA8}" dt="2023-12-03T18:34:12.787" v="631" actId="478"/>
          <ac:picMkLst>
            <pc:docMk/>
            <pc:sldMk cId="1401612562" sldId="347"/>
            <ac:picMk id="10" creationId="{E83BE5A5-9D38-4001-0711-31C87ACE6ED6}"/>
          </ac:picMkLst>
        </pc:picChg>
        <pc:picChg chg="add mod">
          <ac:chgData name="Suvam Dey" userId="8f93981cb97d76f3" providerId="LiveId" clId="{64D36C12-7ED7-4666-9DD2-FC1F756D5AA8}" dt="2023-12-03T18:34:04.530" v="630" actId="1076"/>
          <ac:picMkLst>
            <pc:docMk/>
            <pc:sldMk cId="1401612562" sldId="347"/>
            <ac:picMk id="12" creationId="{09045635-2689-B69E-69DD-C2C31F4A05B4}"/>
          </ac:picMkLst>
        </pc:picChg>
        <pc:picChg chg="del">
          <ac:chgData name="Suvam Dey" userId="8f93981cb97d76f3" providerId="LiveId" clId="{64D36C12-7ED7-4666-9DD2-FC1F756D5AA8}" dt="2023-12-03T18:33:52.868" v="625" actId="478"/>
          <ac:picMkLst>
            <pc:docMk/>
            <pc:sldMk cId="1401612562" sldId="347"/>
            <ac:picMk id="14" creationId="{479DEF91-59FF-D49B-470B-6F4CD41C9751}"/>
          </ac:picMkLst>
        </pc:picChg>
        <pc:picChg chg="add mod">
          <ac:chgData name="Suvam Dey" userId="8f93981cb97d76f3" providerId="LiveId" clId="{64D36C12-7ED7-4666-9DD2-FC1F756D5AA8}" dt="2023-12-03T18:34:19.324" v="634" actId="1076"/>
          <ac:picMkLst>
            <pc:docMk/>
            <pc:sldMk cId="1401612562" sldId="347"/>
            <ac:picMk id="16" creationId="{550F5574-B6D5-3113-21BD-FBB46929FCE8}"/>
          </ac:picMkLst>
        </pc:picChg>
      </pc:sldChg>
      <pc:sldChg chg="addSp delSp modSp add mod">
        <pc:chgData name="Suvam Dey" userId="8f93981cb97d76f3" providerId="LiveId" clId="{64D36C12-7ED7-4666-9DD2-FC1F756D5AA8}" dt="2023-12-04T01:07:03.323" v="1831"/>
        <pc:sldMkLst>
          <pc:docMk/>
          <pc:sldMk cId="3884779005" sldId="348"/>
        </pc:sldMkLst>
        <pc:spChg chg="mod">
          <ac:chgData name="Suvam Dey" userId="8f93981cb97d76f3" providerId="LiveId" clId="{64D36C12-7ED7-4666-9DD2-FC1F756D5AA8}" dt="2023-12-03T18:35:45.443" v="733" actId="20577"/>
          <ac:spMkLst>
            <pc:docMk/>
            <pc:sldMk cId="3884779005" sldId="348"/>
            <ac:spMk id="2" creationId="{6ED06816-97C0-3283-6D2F-49AC7E2271FC}"/>
          </ac:spMkLst>
        </pc:spChg>
        <pc:spChg chg="mod">
          <ac:chgData name="Suvam Dey" userId="8f93981cb97d76f3" providerId="LiveId" clId="{64D36C12-7ED7-4666-9DD2-FC1F756D5AA8}" dt="2023-12-03T18:58:28.040" v="1472"/>
          <ac:spMkLst>
            <pc:docMk/>
            <pc:sldMk cId="3884779005" sldId="348"/>
            <ac:spMk id="5" creationId="{3A56F213-3058-B0C8-EBAF-2E4C217E6332}"/>
          </ac:spMkLst>
        </pc:spChg>
        <pc:spChg chg="del">
          <ac:chgData name="Suvam Dey" userId="8f93981cb97d76f3" providerId="LiveId" clId="{64D36C12-7ED7-4666-9DD2-FC1F756D5AA8}" dt="2023-12-03T18:35:22.147" v="690" actId="478"/>
          <ac:spMkLst>
            <pc:docMk/>
            <pc:sldMk cId="3884779005" sldId="348"/>
            <ac:spMk id="7" creationId="{C02BD73B-42E3-969A-4C05-E92872E73D70}"/>
          </ac:spMkLst>
        </pc:spChg>
        <pc:spChg chg="del">
          <ac:chgData name="Suvam Dey" userId="8f93981cb97d76f3" providerId="LiveId" clId="{64D36C12-7ED7-4666-9DD2-FC1F756D5AA8}" dt="2023-12-03T18:35:22.147" v="690" actId="478"/>
          <ac:spMkLst>
            <pc:docMk/>
            <pc:sldMk cId="3884779005" sldId="348"/>
            <ac:spMk id="8" creationId="{AA3DA6F6-6676-7A21-E87F-CFC855A3154C}"/>
          </ac:spMkLst>
        </pc:spChg>
        <pc:spChg chg="del">
          <ac:chgData name="Suvam Dey" userId="8f93981cb97d76f3" providerId="LiveId" clId="{64D36C12-7ED7-4666-9DD2-FC1F756D5AA8}" dt="2023-12-03T18:35:22.147" v="690" actId="478"/>
          <ac:spMkLst>
            <pc:docMk/>
            <pc:sldMk cId="3884779005" sldId="348"/>
            <ac:spMk id="9" creationId="{DF117425-8B5D-90BE-EFED-E2EE9A64FEA0}"/>
          </ac:spMkLst>
        </pc:spChg>
        <pc:spChg chg="del">
          <ac:chgData name="Suvam Dey" userId="8f93981cb97d76f3" providerId="LiveId" clId="{64D36C12-7ED7-4666-9DD2-FC1F756D5AA8}" dt="2023-12-03T18:35:22.147" v="690" actId="478"/>
          <ac:spMkLst>
            <pc:docMk/>
            <pc:sldMk cId="3884779005" sldId="348"/>
            <ac:spMk id="11" creationId="{6B320F6A-9145-41D7-B84D-37FBC3E88A38}"/>
          </ac:spMkLst>
        </pc:spChg>
        <pc:spChg chg="del">
          <ac:chgData name="Suvam Dey" userId="8f93981cb97d76f3" providerId="LiveId" clId="{64D36C12-7ED7-4666-9DD2-FC1F756D5AA8}" dt="2023-12-03T18:35:22.147" v="690" actId="478"/>
          <ac:spMkLst>
            <pc:docMk/>
            <pc:sldMk cId="3884779005" sldId="348"/>
            <ac:spMk id="13" creationId="{5D4F537E-119E-DF7A-3F67-AFD3A0A2EF4D}"/>
          </ac:spMkLst>
        </pc:spChg>
        <pc:graphicFrameChg chg="add mod modGraphic">
          <ac:chgData name="Suvam Dey" userId="8f93981cb97d76f3" providerId="LiveId" clId="{64D36C12-7ED7-4666-9DD2-FC1F756D5AA8}" dt="2023-12-04T01:07:03.323" v="1831"/>
          <ac:graphicFrameMkLst>
            <pc:docMk/>
            <pc:sldMk cId="3884779005" sldId="348"/>
            <ac:graphicFrameMk id="3" creationId="{A672734A-1427-3584-C7FB-6686C6D59495}"/>
          </ac:graphicFrameMkLst>
        </pc:graphicFrameChg>
        <pc:picChg chg="del">
          <ac:chgData name="Suvam Dey" userId="8f93981cb97d76f3" providerId="LiveId" clId="{64D36C12-7ED7-4666-9DD2-FC1F756D5AA8}" dt="2023-12-03T18:35:25.508" v="692" actId="478"/>
          <ac:picMkLst>
            <pc:docMk/>
            <pc:sldMk cId="3884779005" sldId="348"/>
            <ac:picMk id="10" creationId="{E83BE5A5-9D38-4001-0711-31C87ACE6ED6}"/>
          </ac:picMkLst>
        </pc:picChg>
        <pc:picChg chg="del">
          <ac:chgData name="Suvam Dey" userId="8f93981cb97d76f3" providerId="LiveId" clId="{64D36C12-7ED7-4666-9DD2-FC1F756D5AA8}" dt="2023-12-03T18:35:24.851" v="691" actId="478"/>
          <ac:picMkLst>
            <pc:docMk/>
            <pc:sldMk cId="3884779005" sldId="348"/>
            <ac:picMk id="14" creationId="{479DEF91-59FF-D49B-470B-6F4CD41C9751}"/>
          </ac:picMkLst>
        </pc:picChg>
      </pc:sldChg>
      <pc:sldChg chg="modSp new mod">
        <pc:chgData name="Suvam Dey" userId="8f93981cb97d76f3" providerId="LiveId" clId="{64D36C12-7ED7-4666-9DD2-FC1F756D5AA8}" dt="2023-12-03T18:58:23.370" v="1471"/>
        <pc:sldMkLst>
          <pc:docMk/>
          <pc:sldMk cId="3713471336" sldId="349"/>
        </pc:sldMkLst>
        <pc:spChg chg="mod">
          <ac:chgData name="Suvam Dey" userId="8f93981cb97d76f3" providerId="LiveId" clId="{64D36C12-7ED7-4666-9DD2-FC1F756D5AA8}" dt="2023-12-03T18:36:01.044" v="766" actId="20577"/>
          <ac:spMkLst>
            <pc:docMk/>
            <pc:sldMk cId="3713471336" sldId="349"/>
            <ac:spMk id="2" creationId="{98CE5FDB-6144-DD25-D781-700CECDCF0B9}"/>
          </ac:spMkLst>
        </pc:spChg>
        <pc:spChg chg="mod">
          <ac:chgData name="Suvam Dey" userId="8f93981cb97d76f3" providerId="LiveId" clId="{64D36C12-7ED7-4666-9DD2-FC1F756D5AA8}" dt="2023-12-03T18:38:04.742" v="1050" actId="20577"/>
          <ac:spMkLst>
            <pc:docMk/>
            <pc:sldMk cId="3713471336" sldId="349"/>
            <ac:spMk id="3" creationId="{1DD7EEA7-8F3D-7FB6-E96D-4A6134C50FD0}"/>
          </ac:spMkLst>
        </pc:spChg>
        <pc:spChg chg="mod">
          <ac:chgData name="Suvam Dey" userId="8f93981cb97d76f3" providerId="LiveId" clId="{64D36C12-7ED7-4666-9DD2-FC1F756D5AA8}" dt="2023-12-03T18:58:23.370" v="1471"/>
          <ac:spMkLst>
            <pc:docMk/>
            <pc:sldMk cId="3713471336" sldId="349"/>
            <ac:spMk id="5" creationId="{03A9D8F2-6106-EF27-D59F-3A3F9F459F69}"/>
          </ac:spMkLst>
        </pc:spChg>
      </pc:sldChg>
      <pc:sldChg chg="modSp new mod">
        <pc:chgData name="Suvam Dey" userId="8f93981cb97d76f3" providerId="LiveId" clId="{64D36C12-7ED7-4666-9DD2-FC1F756D5AA8}" dt="2023-12-03T19:00:10.247" v="1821" actId="20577"/>
        <pc:sldMkLst>
          <pc:docMk/>
          <pc:sldMk cId="2105879299" sldId="350"/>
        </pc:sldMkLst>
        <pc:spChg chg="mod">
          <ac:chgData name="Suvam Dey" userId="8f93981cb97d76f3" providerId="LiveId" clId="{64D36C12-7ED7-4666-9DD2-FC1F756D5AA8}" dt="2023-12-03T18:49:49.618" v="1324" actId="20577"/>
          <ac:spMkLst>
            <pc:docMk/>
            <pc:sldMk cId="2105879299" sldId="350"/>
            <ac:spMk id="2" creationId="{840B95B0-31E6-6FBA-13E6-F07CF20D3389}"/>
          </ac:spMkLst>
        </pc:spChg>
        <pc:spChg chg="mod">
          <ac:chgData name="Suvam Dey" userId="8f93981cb97d76f3" providerId="LiveId" clId="{64D36C12-7ED7-4666-9DD2-FC1F756D5AA8}" dt="2023-12-03T19:00:10.247" v="1821" actId="20577"/>
          <ac:spMkLst>
            <pc:docMk/>
            <pc:sldMk cId="2105879299" sldId="350"/>
            <ac:spMk id="3" creationId="{17359070-FDEC-FEF8-EE6F-C895CCC57EEB}"/>
          </ac:spMkLst>
        </pc:spChg>
        <pc:spChg chg="mod">
          <ac:chgData name="Suvam Dey" userId="8f93981cb97d76f3" providerId="LiveId" clId="{64D36C12-7ED7-4666-9DD2-FC1F756D5AA8}" dt="2023-12-03T18:58:37.082" v="1474"/>
          <ac:spMkLst>
            <pc:docMk/>
            <pc:sldMk cId="2105879299" sldId="350"/>
            <ac:spMk id="5" creationId="{0A41FCAB-A9DF-9251-ADB7-AE31AD56F48A}"/>
          </ac:spMkLst>
        </pc:spChg>
      </pc:sldChg>
    </pc:docChg>
  </pc:docChgLst>
  <pc:docChgLst>
    <pc:chgData name="Suvam Dey" userId="d7ae2288-24fc-4604-b402-dbe6a60a7836" providerId="ADAL" clId="{2D7C596B-2C88-4452-A03F-F7B0E864DC1A}"/>
    <pc:docChg chg="undo redo custSel addSld delSld modSld sldOrd">
      <pc:chgData name="Suvam Dey" userId="d7ae2288-24fc-4604-b402-dbe6a60a7836" providerId="ADAL" clId="{2D7C596B-2C88-4452-A03F-F7B0E864DC1A}" dt="2024-11-17T17:46:23.369" v="5162" actId="26606"/>
      <pc:docMkLst>
        <pc:docMk/>
      </pc:docMkLst>
      <pc:sldChg chg="addSp delSp modSp mod">
        <pc:chgData name="Suvam Dey" userId="d7ae2288-24fc-4604-b402-dbe6a60a7836" providerId="ADAL" clId="{2D7C596B-2C88-4452-A03F-F7B0E864DC1A}" dt="2024-11-17T17:27:03.120" v="3896" actId="1076"/>
        <pc:sldMkLst>
          <pc:docMk/>
          <pc:sldMk cId="145694627" sldId="259"/>
        </pc:sldMkLst>
        <pc:spChg chg="mod">
          <ac:chgData name="Suvam Dey" userId="d7ae2288-24fc-4604-b402-dbe6a60a7836" providerId="ADAL" clId="{2D7C596B-2C88-4452-A03F-F7B0E864DC1A}" dt="2024-11-17T05:12:23.639" v="167" actId="20577"/>
          <ac:spMkLst>
            <pc:docMk/>
            <pc:sldMk cId="145694627" sldId="259"/>
            <ac:spMk id="5" creationId="{870D9108-0D1F-5716-1C50-D722586CA6AE}"/>
          </ac:spMkLst>
        </pc:spChg>
        <pc:spChg chg="mod">
          <ac:chgData name="Suvam Dey" userId="d7ae2288-24fc-4604-b402-dbe6a60a7836" providerId="ADAL" clId="{2D7C596B-2C88-4452-A03F-F7B0E864DC1A}" dt="2024-11-17T05:12:08.193" v="144" actId="20577"/>
          <ac:spMkLst>
            <pc:docMk/>
            <pc:sldMk cId="145694627" sldId="259"/>
            <ac:spMk id="7" creationId="{EAFEBF63-19A7-BBAC-1073-1C7134CB6791}"/>
          </ac:spMkLst>
        </pc:spChg>
        <pc:spChg chg="del mod">
          <ac:chgData name="Suvam Dey" userId="d7ae2288-24fc-4604-b402-dbe6a60a7836" providerId="ADAL" clId="{2D7C596B-2C88-4452-A03F-F7B0E864DC1A}" dt="2024-11-17T05:10:24.906" v="1" actId="478"/>
          <ac:spMkLst>
            <pc:docMk/>
            <pc:sldMk cId="145694627" sldId="259"/>
            <ac:spMk id="9" creationId="{0C759CDB-9C78-F3D1-1EBC-2890135F54CE}"/>
          </ac:spMkLst>
        </pc:spChg>
        <pc:spChg chg="mod">
          <ac:chgData name="Suvam Dey" userId="d7ae2288-24fc-4604-b402-dbe6a60a7836" providerId="ADAL" clId="{2D7C596B-2C88-4452-A03F-F7B0E864DC1A}" dt="2024-11-17T05:11:32.398" v="61" actId="1076"/>
          <ac:spMkLst>
            <pc:docMk/>
            <pc:sldMk cId="145694627" sldId="259"/>
            <ac:spMk id="10" creationId="{89E332C9-4398-5C37-CE4A-5F00BFDCD862}"/>
          </ac:spMkLst>
        </pc:spChg>
        <pc:picChg chg="add mod">
          <ac:chgData name="Suvam Dey" userId="d7ae2288-24fc-4604-b402-dbe6a60a7836" providerId="ADAL" clId="{2D7C596B-2C88-4452-A03F-F7B0E864DC1A}" dt="2024-11-17T17:27:03.120" v="3896" actId="1076"/>
          <ac:picMkLst>
            <pc:docMk/>
            <pc:sldMk cId="145694627" sldId="259"/>
            <ac:picMk id="1026" creationId="{2AC5DC40-2922-D131-E6DC-7A62F62C93DC}"/>
          </ac:picMkLst>
        </pc:picChg>
      </pc:sldChg>
      <pc:sldChg chg="addSp delSp modSp mod">
        <pc:chgData name="Suvam Dey" userId="d7ae2288-24fc-4604-b402-dbe6a60a7836" providerId="ADAL" clId="{2D7C596B-2C88-4452-A03F-F7B0E864DC1A}" dt="2024-11-17T16:53:07.248" v="2884" actId="1036"/>
        <pc:sldMkLst>
          <pc:docMk/>
          <pc:sldMk cId="3258183759" sldId="301"/>
        </pc:sldMkLst>
        <pc:spChg chg="mod">
          <ac:chgData name="Suvam Dey" userId="d7ae2288-24fc-4604-b402-dbe6a60a7836" providerId="ADAL" clId="{2D7C596B-2C88-4452-A03F-F7B0E864DC1A}" dt="2024-11-17T06:23:50.468" v="1482" actId="20577"/>
          <ac:spMkLst>
            <pc:docMk/>
            <pc:sldMk cId="3258183759" sldId="301"/>
            <ac:spMk id="2" creationId="{A294251C-74E5-88D5-1EAA-4A72A5D6FA8D}"/>
          </ac:spMkLst>
        </pc:spChg>
        <pc:spChg chg="add mod">
          <ac:chgData name="Suvam Dey" userId="d7ae2288-24fc-4604-b402-dbe6a60a7836" providerId="ADAL" clId="{2D7C596B-2C88-4452-A03F-F7B0E864DC1A}" dt="2024-11-17T05:24:00.403" v="228"/>
          <ac:spMkLst>
            <pc:docMk/>
            <pc:sldMk cId="3258183759" sldId="301"/>
            <ac:spMk id="3" creationId="{5C2077E3-A8E4-6EB1-32CE-B97088F28FBA}"/>
          </ac:spMkLst>
        </pc:spChg>
        <pc:spChg chg="del">
          <ac:chgData name="Suvam Dey" userId="d7ae2288-24fc-4604-b402-dbe6a60a7836" providerId="ADAL" clId="{2D7C596B-2C88-4452-A03F-F7B0E864DC1A}" dt="2024-11-17T05:24:00.069" v="227" actId="478"/>
          <ac:spMkLst>
            <pc:docMk/>
            <pc:sldMk cId="3258183759" sldId="301"/>
            <ac:spMk id="5" creationId="{015C2EAD-9E9A-A60C-BD2D-771CA9D238A7}"/>
          </ac:spMkLst>
        </pc:spChg>
        <pc:spChg chg="add mod">
          <ac:chgData name="Suvam Dey" userId="d7ae2288-24fc-4604-b402-dbe6a60a7836" providerId="ADAL" clId="{2D7C596B-2C88-4452-A03F-F7B0E864DC1A}" dt="2024-11-17T16:52:56.598" v="2872" actId="164"/>
          <ac:spMkLst>
            <pc:docMk/>
            <pc:sldMk cId="3258183759" sldId="301"/>
            <ac:spMk id="5" creationId="{445A5042-62C4-409E-B5E8-4DBF34ED2A51}"/>
          </ac:spMkLst>
        </pc:spChg>
        <pc:spChg chg="add mod">
          <ac:chgData name="Suvam Dey" userId="d7ae2288-24fc-4604-b402-dbe6a60a7836" providerId="ADAL" clId="{2D7C596B-2C88-4452-A03F-F7B0E864DC1A}" dt="2024-11-17T16:52:56.598" v="2872" actId="164"/>
          <ac:spMkLst>
            <pc:docMk/>
            <pc:sldMk cId="3258183759" sldId="301"/>
            <ac:spMk id="7" creationId="{9F2F4D62-5BCA-FCC4-EE16-20F3923101AE}"/>
          </ac:spMkLst>
        </pc:spChg>
        <pc:spChg chg="mod topLvl">
          <ac:chgData name="Suvam Dey" userId="d7ae2288-24fc-4604-b402-dbe6a60a7836" providerId="ADAL" clId="{2D7C596B-2C88-4452-A03F-F7B0E864DC1A}" dt="2024-11-17T16:52:56.598" v="2872" actId="164"/>
          <ac:spMkLst>
            <pc:docMk/>
            <pc:sldMk cId="3258183759" sldId="301"/>
            <ac:spMk id="8" creationId="{19900A8D-60FF-4418-A744-760677E25D94}"/>
          </ac:spMkLst>
        </pc:spChg>
        <pc:spChg chg="add mod">
          <ac:chgData name="Suvam Dey" userId="d7ae2288-24fc-4604-b402-dbe6a60a7836" providerId="ADAL" clId="{2D7C596B-2C88-4452-A03F-F7B0E864DC1A}" dt="2024-11-17T16:52:56.598" v="2872" actId="164"/>
          <ac:spMkLst>
            <pc:docMk/>
            <pc:sldMk cId="3258183759" sldId="301"/>
            <ac:spMk id="9" creationId="{ABF749B7-1D23-5F95-69EC-2897B86C133D}"/>
          </ac:spMkLst>
        </pc:spChg>
        <pc:spChg chg="mod topLvl">
          <ac:chgData name="Suvam Dey" userId="d7ae2288-24fc-4604-b402-dbe6a60a7836" providerId="ADAL" clId="{2D7C596B-2C88-4452-A03F-F7B0E864DC1A}" dt="2024-11-17T16:52:56.598" v="2872" actId="164"/>
          <ac:spMkLst>
            <pc:docMk/>
            <pc:sldMk cId="3258183759" sldId="301"/>
            <ac:spMk id="10" creationId="{B24B949A-8982-D1DB-6D29-37706C019E2B}"/>
          </ac:spMkLst>
        </pc:spChg>
        <pc:spChg chg="del mod topLvl">
          <ac:chgData name="Suvam Dey" userId="d7ae2288-24fc-4604-b402-dbe6a60a7836" providerId="ADAL" clId="{2D7C596B-2C88-4452-A03F-F7B0E864DC1A}" dt="2024-11-17T16:50:56.036" v="2804" actId="478"/>
          <ac:spMkLst>
            <pc:docMk/>
            <pc:sldMk cId="3258183759" sldId="301"/>
            <ac:spMk id="11" creationId="{F4F5A89F-A8DB-75A4-6B88-AAFDCEFC0343}"/>
          </ac:spMkLst>
        </pc:spChg>
        <pc:spChg chg="add mod">
          <ac:chgData name="Suvam Dey" userId="d7ae2288-24fc-4604-b402-dbe6a60a7836" providerId="ADAL" clId="{2D7C596B-2C88-4452-A03F-F7B0E864DC1A}" dt="2024-11-17T16:52:56.598" v="2872" actId="164"/>
          <ac:spMkLst>
            <pc:docMk/>
            <pc:sldMk cId="3258183759" sldId="301"/>
            <ac:spMk id="12" creationId="{D6D359FC-EACA-2A09-70F2-854DC31BDFA3}"/>
          </ac:spMkLst>
        </pc:spChg>
        <pc:spChg chg="add del mod">
          <ac:chgData name="Suvam Dey" userId="d7ae2288-24fc-4604-b402-dbe6a60a7836" providerId="ADAL" clId="{2D7C596B-2C88-4452-A03F-F7B0E864DC1A}" dt="2024-11-17T05:40:39.843" v="780" actId="478"/>
          <ac:spMkLst>
            <pc:docMk/>
            <pc:sldMk cId="3258183759" sldId="301"/>
            <ac:spMk id="12" creationId="{DC8A7790-F36E-55CC-269D-E4423920FAEC}"/>
          </ac:spMkLst>
        </pc:spChg>
        <pc:spChg chg="mod topLvl">
          <ac:chgData name="Suvam Dey" userId="d7ae2288-24fc-4604-b402-dbe6a60a7836" providerId="ADAL" clId="{2D7C596B-2C88-4452-A03F-F7B0E864DC1A}" dt="2024-11-17T16:52:56.598" v="2872" actId="164"/>
          <ac:spMkLst>
            <pc:docMk/>
            <pc:sldMk cId="3258183759" sldId="301"/>
            <ac:spMk id="15" creationId="{696B720F-D944-F6FD-25F2-6149A00E0024}"/>
          </ac:spMkLst>
        </pc:spChg>
        <pc:spChg chg="mod topLvl">
          <ac:chgData name="Suvam Dey" userId="d7ae2288-24fc-4604-b402-dbe6a60a7836" providerId="ADAL" clId="{2D7C596B-2C88-4452-A03F-F7B0E864DC1A}" dt="2024-11-17T16:52:56.598" v="2872" actId="164"/>
          <ac:spMkLst>
            <pc:docMk/>
            <pc:sldMk cId="3258183759" sldId="301"/>
            <ac:spMk id="17" creationId="{66EA30C7-EB20-000D-D685-EDA18BB3FCF1}"/>
          </ac:spMkLst>
        </pc:spChg>
        <pc:spChg chg="mod topLvl">
          <ac:chgData name="Suvam Dey" userId="d7ae2288-24fc-4604-b402-dbe6a60a7836" providerId="ADAL" clId="{2D7C596B-2C88-4452-A03F-F7B0E864DC1A}" dt="2024-11-17T16:52:56.598" v="2872" actId="164"/>
          <ac:spMkLst>
            <pc:docMk/>
            <pc:sldMk cId="3258183759" sldId="301"/>
            <ac:spMk id="18" creationId="{5A6BEA62-1A57-FCCA-19E6-81BF69A47D36}"/>
          </ac:spMkLst>
        </pc:spChg>
        <pc:spChg chg="mod topLvl">
          <ac:chgData name="Suvam Dey" userId="d7ae2288-24fc-4604-b402-dbe6a60a7836" providerId="ADAL" clId="{2D7C596B-2C88-4452-A03F-F7B0E864DC1A}" dt="2024-11-17T16:52:56.598" v="2872" actId="164"/>
          <ac:spMkLst>
            <pc:docMk/>
            <pc:sldMk cId="3258183759" sldId="301"/>
            <ac:spMk id="19" creationId="{C79B2D14-C0FD-9A7C-9485-EAE5E7796BB1}"/>
          </ac:spMkLst>
        </pc:spChg>
        <pc:spChg chg="mod topLvl">
          <ac:chgData name="Suvam Dey" userId="d7ae2288-24fc-4604-b402-dbe6a60a7836" providerId="ADAL" clId="{2D7C596B-2C88-4452-A03F-F7B0E864DC1A}" dt="2024-11-17T16:52:56.598" v="2872" actId="164"/>
          <ac:spMkLst>
            <pc:docMk/>
            <pc:sldMk cId="3258183759" sldId="301"/>
            <ac:spMk id="20" creationId="{55554E7E-5CBD-C2AF-8D6E-52F7F9EFBCA4}"/>
          </ac:spMkLst>
        </pc:spChg>
        <pc:spChg chg="mod topLvl">
          <ac:chgData name="Suvam Dey" userId="d7ae2288-24fc-4604-b402-dbe6a60a7836" providerId="ADAL" clId="{2D7C596B-2C88-4452-A03F-F7B0E864DC1A}" dt="2024-11-17T16:52:56.598" v="2872" actId="164"/>
          <ac:spMkLst>
            <pc:docMk/>
            <pc:sldMk cId="3258183759" sldId="301"/>
            <ac:spMk id="21" creationId="{C21BBFF5-F98C-79AD-6099-DEFD675018CA}"/>
          </ac:spMkLst>
        </pc:spChg>
        <pc:spChg chg="mod topLvl">
          <ac:chgData name="Suvam Dey" userId="d7ae2288-24fc-4604-b402-dbe6a60a7836" providerId="ADAL" clId="{2D7C596B-2C88-4452-A03F-F7B0E864DC1A}" dt="2024-11-17T16:52:56.598" v="2872" actId="164"/>
          <ac:spMkLst>
            <pc:docMk/>
            <pc:sldMk cId="3258183759" sldId="301"/>
            <ac:spMk id="22" creationId="{A01A3CEC-78C8-BFC6-7AE1-80EF6B5FDE21}"/>
          </ac:spMkLst>
        </pc:spChg>
        <pc:spChg chg="mod topLvl">
          <ac:chgData name="Suvam Dey" userId="d7ae2288-24fc-4604-b402-dbe6a60a7836" providerId="ADAL" clId="{2D7C596B-2C88-4452-A03F-F7B0E864DC1A}" dt="2024-11-17T16:52:56.598" v="2872" actId="164"/>
          <ac:spMkLst>
            <pc:docMk/>
            <pc:sldMk cId="3258183759" sldId="301"/>
            <ac:spMk id="23" creationId="{CFEE2DA3-339D-99CB-DEF0-14F96DD5E5D1}"/>
          </ac:spMkLst>
        </pc:spChg>
        <pc:spChg chg="mod topLvl">
          <ac:chgData name="Suvam Dey" userId="d7ae2288-24fc-4604-b402-dbe6a60a7836" providerId="ADAL" clId="{2D7C596B-2C88-4452-A03F-F7B0E864DC1A}" dt="2024-11-17T16:52:56.598" v="2872" actId="164"/>
          <ac:spMkLst>
            <pc:docMk/>
            <pc:sldMk cId="3258183759" sldId="301"/>
            <ac:spMk id="24" creationId="{81B82B1D-A1CC-8687-3835-B4B12C29D458}"/>
          </ac:spMkLst>
        </pc:spChg>
        <pc:spChg chg="mod topLvl">
          <ac:chgData name="Suvam Dey" userId="d7ae2288-24fc-4604-b402-dbe6a60a7836" providerId="ADAL" clId="{2D7C596B-2C88-4452-A03F-F7B0E864DC1A}" dt="2024-11-17T16:52:56.598" v="2872" actId="164"/>
          <ac:spMkLst>
            <pc:docMk/>
            <pc:sldMk cId="3258183759" sldId="301"/>
            <ac:spMk id="25" creationId="{16504489-D902-448C-7767-2DFA1A8B109E}"/>
          </ac:spMkLst>
        </pc:spChg>
        <pc:spChg chg="mod topLvl">
          <ac:chgData name="Suvam Dey" userId="d7ae2288-24fc-4604-b402-dbe6a60a7836" providerId="ADAL" clId="{2D7C596B-2C88-4452-A03F-F7B0E864DC1A}" dt="2024-11-17T16:52:56.598" v="2872" actId="164"/>
          <ac:spMkLst>
            <pc:docMk/>
            <pc:sldMk cId="3258183759" sldId="301"/>
            <ac:spMk id="26" creationId="{523F849C-7973-5C47-3EF6-5AC4103B98F7}"/>
          </ac:spMkLst>
        </pc:spChg>
        <pc:spChg chg="mod topLvl">
          <ac:chgData name="Suvam Dey" userId="d7ae2288-24fc-4604-b402-dbe6a60a7836" providerId="ADAL" clId="{2D7C596B-2C88-4452-A03F-F7B0E864DC1A}" dt="2024-11-17T16:52:56.598" v="2872" actId="164"/>
          <ac:spMkLst>
            <pc:docMk/>
            <pc:sldMk cId="3258183759" sldId="301"/>
            <ac:spMk id="27" creationId="{6D491BD4-8351-3762-73FA-9C0CD25DA6E4}"/>
          </ac:spMkLst>
        </pc:spChg>
        <pc:spChg chg="mod topLvl">
          <ac:chgData name="Suvam Dey" userId="d7ae2288-24fc-4604-b402-dbe6a60a7836" providerId="ADAL" clId="{2D7C596B-2C88-4452-A03F-F7B0E864DC1A}" dt="2024-11-17T16:52:56.598" v="2872" actId="164"/>
          <ac:spMkLst>
            <pc:docMk/>
            <pc:sldMk cId="3258183759" sldId="301"/>
            <ac:spMk id="28" creationId="{24D03488-3FC5-EC89-DB69-8087AC4C6222}"/>
          </ac:spMkLst>
        </pc:spChg>
        <pc:spChg chg="mod topLvl">
          <ac:chgData name="Suvam Dey" userId="d7ae2288-24fc-4604-b402-dbe6a60a7836" providerId="ADAL" clId="{2D7C596B-2C88-4452-A03F-F7B0E864DC1A}" dt="2024-11-17T16:52:56.598" v="2872" actId="164"/>
          <ac:spMkLst>
            <pc:docMk/>
            <pc:sldMk cId="3258183759" sldId="301"/>
            <ac:spMk id="29" creationId="{BF7546FC-C019-ECF8-59AF-DD7FCBCFA55E}"/>
          </ac:spMkLst>
        </pc:spChg>
        <pc:grpChg chg="add mod">
          <ac:chgData name="Suvam Dey" userId="d7ae2288-24fc-4604-b402-dbe6a60a7836" providerId="ADAL" clId="{2D7C596B-2C88-4452-A03F-F7B0E864DC1A}" dt="2024-11-17T16:53:07.248" v="2884" actId="1036"/>
          <ac:grpSpMkLst>
            <pc:docMk/>
            <pc:sldMk cId="3258183759" sldId="301"/>
            <ac:grpSpMk id="13" creationId="{22ACD7DE-75AF-E1BD-4BBA-0CC84913A861}"/>
          </ac:grpSpMkLst>
        </pc:grpChg>
        <pc:grpChg chg="del mod topLvl">
          <ac:chgData name="Suvam Dey" userId="d7ae2288-24fc-4604-b402-dbe6a60a7836" providerId="ADAL" clId="{2D7C596B-2C88-4452-A03F-F7B0E864DC1A}" dt="2024-11-17T16:48:39.215" v="2665" actId="165"/>
          <ac:grpSpMkLst>
            <pc:docMk/>
            <pc:sldMk cId="3258183759" sldId="301"/>
            <ac:grpSpMk id="16" creationId="{568FB349-EC34-D055-61BE-E36919B03C8F}"/>
          </ac:grpSpMkLst>
        </pc:grpChg>
        <pc:grpChg chg="add del mod">
          <ac:chgData name="Suvam Dey" userId="d7ae2288-24fc-4604-b402-dbe6a60a7836" providerId="ADAL" clId="{2D7C596B-2C88-4452-A03F-F7B0E864DC1A}" dt="2024-11-17T16:48:29.482" v="2664" actId="165"/>
          <ac:grpSpMkLst>
            <pc:docMk/>
            <pc:sldMk cId="3258183759" sldId="301"/>
            <ac:grpSpMk id="30" creationId="{0A2C2FE6-03D4-3CA4-7CE8-A3D0C3C329D7}"/>
          </ac:grpSpMkLst>
        </pc:grpChg>
        <pc:graphicFrameChg chg="del mod">
          <ac:chgData name="Suvam Dey" userId="d7ae2288-24fc-4604-b402-dbe6a60a7836" providerId="ADAL" clId="{2D7C596B-2C88-4452-A03F-F7B0E864DC1A}" dt="2024-11-17T05:40:36.589" v="779" actId="478"/>
          <ac:graphicFrameMkLst>
            <pc:docMk/>
            <pc:sldMk cId="3258183759" sldId="301"/>
            <ac:graphicFrameMk id="7" creationId="{56478036-118A-4113-1EC2-AF3FA6A32533}"/>
          </ac:graphicFrameMkLst>
        </pc:graphicFrameChg>
      </pc:sldChg>
      <pc:sldChg chg="del">
        <pc:chgData name="Suvam Dey" userId="d7ae2288-24fc-4604-b402-dbe6a60a7836" providerId="ADAL" clId="{2D7C596B-2C88-4452-A03F-F7B0E864DC1A}" dt="2024-11-17T05:13:07.891" v="180" actId="47"/>
        <pc:sldMkLst>
          <pc:docMk/>
          <pc:sldMk cId="365629902" sldId="307"/>
        </pc:sldMkLst>
      </pc:sldChg>
      <pc:sldChg chg="delSp mod modNotesTx">
        <pc:chgData name="Suvam Dey" userId="d7ae2288-24fc-4604-b402-dbe6a60a7836" providerId="ADAL" clId="{2D7C596B-2C88-4452-A03F-F7B0E864DC1A}" dt="2024-11-17T05:24:22.518" v="237" actId="478"/>
        <pc:sldMkLst>
          <pc:docMk/>
          <pc:sldMk cId="3403818531" sldId="310"/>
        </pc:sldMkLst>
        <pc:spChg chg="del">
          <ac:chgData name="Suvam Dey" userId="d7ae2288-24fc-4604-b402-dbe6a60a7836" providerId="ADAL" clId="{2D7C596B-2C88-4452-A03F-F7B0E864DC1A}" dt="2024-11-17T05:24:22.518" v="237" actId="478"/>
          <ac:spMkLst>
            <pc:docMk/>
            <pc:sldMk cId="3403818531" sldId="310"/>
            <ac:spMk id="5" creationId="{FEF86428-2E48-0475-1496-74EC5F6BBF11}"/>
          </ac:spMkLst>
        </pc:spChg>
      </pc:sldChg>
      <pc:sldChg chg="addSp delSp modSp mod ord">
        <pc:chgData name="Suvam Dey" userId="d7ae2288-24fc-4604-b402-dbe6a60a7836" providerId="ADAL" clId="{2D7C596B-2C88-4452-A03F-F7B0E864DC1A}" dt="2024-11-17T17:43:32.110" v="5083" actId="2711"/>
        <pc:sldMkLst>
          <pc:docMk/>
          <pc:sldMk cId="381458619" sldId="332"/>
        </pc:sldMkLst>
        <pc:spChg chg="del">
          <ac:chgData name="Suvam Dey" userId="d7ae2288-24fc-4604-b402-dbe6a60a7836" providerId="ADAL" clId="{2D7C596B-2C88-4452-A03F-F7B0E864DC1A}" dt="2024-11-17T05:24:09.946" v="231" actId="478"/>
          <ac:spMkLst>
            <pc:docMk/>
            <pc:sldMk cId="381458619" sldId="332"/>
            <ac:spMk id="5" creationId="{49F16CBD-6D26-9F65-59AC-AD4B46C469F6}"/>
          </ac:spMkLst>
        </pc:spChg>
        <pc:spChg chg="mod">
          <ac:chgData name="Suvam Dey" userId="d7ae2288-24fc-4604-b402-dbe6a60a7836" providerId="ADAL" clId="{2D7C596B-2C88-4452-A03F-F7B0E864DC1A}" dt="2024-11-17T17:43:32.110" v="5083" actId="2711"/>
          <ac:spMkLst>
            <pc:docMk/>
            <pc:sldMk cId="381458619" sldId="332"/>
            <ac:spMk id="7" creationId="{CC0AE73A-4980-F834-AEE7-338DEFBAFAB6}"/>
          </ac:spMkLst>
        </pc:spChg>
        <pc:spChg chg="add mod">
          <ac:chgData name="Suvam Dey" userId="d7ae2288-24fc-4604-b402-dbe6a60a7836" providerId="ADAL" clId="{2D7C596B-2C88-4452-A03F-F7B0E864DC1A}" dt="2024-11-17T05:24:10.194" v="232"/>
          <ac:spMkLst>
            <pc:docMk/>
            <pc:sldMk cId="381458619" sldId="332"/>
            <ac:spMk id="8" creationId="{28664BFA-59D5-A46F-1980-2EAA04348B31}"/>
          </ac:spMkLst>
        </pc:spChg>
      </pc:sldChg>
      <pc:sldChg chg="addSp delSp modSp mod ord setBg modNotesTx">
        <pc:chgData name="Suvam Dey" userId="d7ae2288-24fc-4604-b402-dbe6a60a7836" providerId="ADAL" clId="{2D7C596B-2C88-4452-A03F-F7B0E864DC1A}" dt="2024-11-17T17:26:33.383" v="3893" actId="26606"/>
        <pc:sldMkLst>
          <pc:docMk/>
          <pc:sldMk cId="1612526220" sldId="333"/>
        </pc:sldMkLst>
        <pc:spChg chg="mod">
          <ac:chgData name="Suvam Dey" userId="d7ae2288-24fc-4604-b402-dbe6a60a7836" providerId="ADAL" clId="{2D7C596B-2C88-4452-A03F-F7B0E864DC1A}" dt="2024-11-17T17:26:33.383" v="3893" actId="26606"/>
          <ac:spMkLst>
            <pc:docMk/>
            <pc:sldMk cId="1612526220" sldId="333"/>
            <ac:spMk id="2" creationId="{95CBE394-4374-B293-7CA3-01499C6EDB2D}"/>
          </ac:spMkLst>
        </pc:spChg>
        <pc:spChg chg="mod">
          <ac:chgData name="Suvam Dey" userId="d7ae2288-24fc-4604-b402-dbe6a60a7836" providerId="ADAL" clId="{2D7C596B-2C88-4452-A03F-F7B0E864DC1A}" dt="2024-11-17T17:26:33.383" v="3893" actId="26606"/>
          <ac:spMkLst>
            <pc:docMk/>
            <pc:sldMk cId="1612526220" sldId="333"/>
            <ac:spMk id="3" creationId="{BDEC84A1-F035-C6B7-3237-7FAEFCD7399C}"/>
          </ac:spMkLst>
        </pc:spChg>
        <pc:spChg chg="mod">
          <ac:chgData name="Suvam Dey" userId="d7ae2288-24fc-4604-b402-dbe6a60a7836" providerId="ADAL" clId="{2D7C596B-2C88-4452-A03F-F7B0E864DC1A}" dt="2024-11-17T17:26:33.383" v="3893" actId="26606"/>
          <ac:spMkLst>
            <pc:docMk/>
            <pc:sldMk cId="1612526220" sldId="333"/>
            <ac:spMk id="4" creationId="{B6AE6AAF-43CF-68B2-F404-4F074E10E29D}"/>
          </ac:spMkLst>
        </pc:spChg>
        <pc:spChg chg="del">
          <ac:chgData name="Suvam Dey" userId="d7ae2288-24fc-4604-b402-dbe6a60a7836" providerId="ADAL" clId="{2D7C596B-2C88-4452-A03F-F7B0E864DC1A}" dt="2024-11-17T06:22:27.739" v="1412" actId="478"/>
          <ac:spMkLst>
            <pc:docMk/>
            <pc:sldMk cId="1612526220" sldId="333"/>
            <ac:spMk id="5" creationId="{9A2E8D3F-AF5E-0ECD-C5ED-8A0395D4B21A}"/>
          </ac:spMkLst>
        </pc:spChg>
        <pc:spChg chg="mod ord">
          <ac:chgData name="Suvam Dey" userId="d7ae2288-24fc-4604-b402-dbe6a60a7836" providerId="ADAL" clId="{2D7C596B-2C88-4452-A03F-F7B0E864DC1A}" dt="2024-11-17T17:26:33.383" v="3893" actId="26606"/>
          <ac:spMkLst>
            <pc:docMk/>
            <pc:sldMk cId="1612526220" sldId="333"/>
            <ac:spMk id="6" creationId="{CCFA553B-9784-F846-5785-4388CDF26774}"/>
          </ac:spMkLst>
        </pc:spChg>
        <pc:spChg chg="add mod">
          <ac:chgData name="Suvam Dey" userId="d7ae2288-24fc-4604-b402-dbe6a60a7836" providerId="ADAL" clId="{2D7C596B-2C88-4452-A03F-F7B0E864DC1A}" dt="2024-11-17T17:26:33.383" v="3893" actId="26606"/>
          <ac:spMkLst>
            <pc:docMk/>
            <pc:sldMk cId="1612526220" sldId="333"/>
            <ac:spMk id="7" creationId="{C2C0DEDE-C7CF-7E9F-FA93-EA7EAAB411E7}"/>
          </ac:spMkLst>
        </pc:spChg>
        <pc:spChg chg="del">
          <ac:chgData name="Suvam Dey" userId="d7ae2288-24fc-4604-b402-dbe6a60a7836" providerId="ADAL" clId="{2D7C596B-2C88-4452-A03F-F7B0E864DC1A}" dt="2024-11-17T05:13:57.812" v="213" actId="478"/>
          <ac:spMkLst>
            <pc:docMk/>
            <pc:sldMk cId="1612526220" sldId="333"/>
            <ac:spMk id="9" creationId="{A2509D1D-D037-5F15-0E40-E0E93CB2557D}"/>
          </ac:spMkLst>
        </pc:spChg>
        <pc:spChg chg="add">
          <ac:chgData name="Suvam Dey" userId="d7ae2288-24fc-4604-b402-dbe6a60a7836" providerId="ADAL" clId="{2D7C596B-2C88-4452-A03F-F7B0E864DC1A}" dt="2024-11-17T17:26:33.383" v="3893" actId="26606"/>
          <ac:spMkLst>
            <pc:docMk/>
            <pc:sldMk cId="1612526220" sldId="333"/>
            <ac:spMk id="12" creationId="{3AD318CC-E2A8-4E27-9548-A047A78999B1}"/>
          </ac:spMkLst>
        </pc:spChg>
        <pc:spChg chg="add">
          <ac:chgData name="Suvam Dey" userId="d7ae2288-24fc-4604-b402-dbe6a60a7836" providerId="ADAL" clId="{2D7C596B-2C88-4452-A03F-F7B0E864DC1A}" dt="2024-11-17T17:26:33.383" v="3893" actId="26606"/>
          <ac:spMkLst>
            <pc:docMk/>
            <pc:sldMk cId="1612526220" sldId="333"/>
            <ac:spMk id="18" creationId="{2C1BBA94-3F40-40AA-8BB9-E69E25E537C1}"/>
          </ac:spMkLst>
        </pc:spChg>
        <pc:grpChg chg="add">
          <ac:chgData name="Suvam Dey" userId="d7ae2288-24fc-4604-b402-dbe6a60a7836" providerId="ADAL" clId="{2D7C596B-2C88-4452-A03F-F7B0E864DC1A}" dt="2024-11-17T17:26:33.383" v="3893" actId="26606"/>
          <ac:grpSpMkLst>
            <pc:docMk/>
            <pc:sldMk cId="1612526220" sldId="333"/>
            <ac:grpSpMk id="14" creationId="{B14B560F-9DD7-4302-A60B-EBD3EF59B073}"/>
          </ac:grpSpMkLst>
        </pc:grpChg>
        <pc:picChg chg="del">
          <ac:chgData name="Suvam Dey" userId="d7ae2288-24fc-4604-b402-dbe6a60a7836" providerId="ADAL" clId="{2D7C596B-2C88-4452-A03F-F7B0E864DC1A}" dt="2024-11-17T05:13:58.529" v="214" actId="478"/>
          <ac:picMkLst>
            <pc:docMk/>
            <pc:sldMk cId="1612526220" sldId="333"/>
            <ac:picMk id="1026" creationId="{008773FD-06F9-E428-0892-C05F453B8E2A}"/>
          </ac:picMkLst>
        </pc:picChg>
      </pc:sldChg>
      <pc:sldChg chg="del">
        <pc:chgData name="Suvam Dey" userId="d7ae2288-24fc-4604-b402-dbe6a60a7836" providerId="ADAL" clId="{2D7C596B-2C88-4452-A03F-F7B0E864DC1A}" dt="2024-11-17T05:12:59.487" v="171" actId="47"/>
        <pc:sldMkLst>
          <pc:docMk/>
          <pc:sldMk cId="2226450836" sldId="334"/>
        </pc:sldMkLst>
      </pc:sldChg>
      <pc:sldChg chg="del">
        <pc:chgData name="Suvam Dey" userId="d7ae2288-24fc-4604-b402-dbe6a60a7836" providerId="ADAL" clId="{2D7C596B-2C88-4452-A03F-F7B0E864DC1A}" dt="2024-11-17T05:13:06.110" v="178" actId="47"/>
        <pc:sldMkLst>
          <pc:docMk/>
          <pc:sldMk cId="3062410593" sldId="335"/>
        </pc:sldMkLst>
      </pc:sldChg>
      <pc:sldChg chg="del">
        <pc:chgData name="Suvam Dey" userId="d7ae2288-24fc-4604-b402-dbe6a60a7836" providerId="ADAL" clId="{2D7C596B-2C88-4452-A03F-F7B0E864DC1A}" dt="2024-11-17T05:13:10.764" v="181" actId="47"/>
        <pc:sldMkLst>
          <pc:docMk/>
          <pc:sldMk cId="2303974877" sldId="337"/>
        </pc:sldMkLst>
      </pc:sldChg>
      <pc:sldChg chg="del">
        <pc:chgData name="Suvam Dey" userId="d7ae2288-24fc-4604-b402-dbe6a60a7836" providerId="ADAL" clId="{2D7C596B-2C88-4452-A03F-F7B0E864DC1A}" dt="2024-11-17T05:13:06.962" v="179" actId="47"/>
        <pc:sldMkLst>
          <pc:docMk/>
          <pc:sldMk cId="1891758815" sldId="338"/>
        </pc:sldMkLst>
      </pc:sldChg>
      <pc:sldChg chg="addSp delSp modSp mod ord">
        <pc:chgData name="Suvam Dey" userId="d7ae2288-24fc-4604-b402-dbe6a60a7836" providerId="ADAL" clId="{2D7C596B-2C88-4452-A03F-F7B0E864DC1A}" dt="2024-11-17T17:11:25.374" v="3784" actId="20577"/>
        <pc:sldMkLst>
          <pc:docMk/>
          <pc:sldMk cId="2022649667" sldId="339"/>
        </pc:sldMkLst>
        <pc:spChg chg="mod">
          <ac:chgData name="Suvam Dey" userId="d7ae2288-24fc-4604-b402-dbe6a60a7836" providerId="ADAL" clId="{2D7C596B-2C88-4452-A03F-F7B0E864DC1A}" dt="2024-11-17T17:11:25.374" v="3784" actId="20577"/>
          <ac:spMkLst>
            <pc:docMk/>
            <pc:sldMk cId="2022649667" sldId="339"/>
            <ac:spMk id="3" creationId="{D79C8564-757C-0539-B955-C6F69F53DBA8}"/>
          </ac:spMkLst>
        </pc:spChg>
        <pc:spChg chg="del">
          <ac:chgData name="Suvam Dey" userId="d7ae2288-24fc-4604-b402-dbe6a60a7836" providerId="ADAL" clId="{2D7C596B-2C88-4452-A03F-F7B0E864DC1A}" dt="2024-11-17T05:24:14.423" v="233" actId="478"/>
          <ac:spMkLst>
            <pc:docMk/>
            <pc:sldMk cId="2022649667" sldId="339"/>
            <ac:spMk id="5" creationId="{87D372A1-AD6D-513E-75CD-3448AD632156}"/>
          </ac:spMkLst>
        </pc:spChg>
        <pc:spChg chg="add mod">
          <ac:chgData name="Suvam Dey" userId="d7ae2288-24fc-4604-b402-dbe6a60a7836" providerId="ADAL" clId="{2D7C596B-2C88-4452-A03F-F7B0E864DC1A}" dt="2024-11-17T05:24:14.649" v="234"/>
          <ac:spMkLst>
            <pc:docMk/>
            <pc:sldMk cId="2022649667" sldId="339"/>
            <ac:spMk id="7" creationId="{6ACFB2BF-264A-37E0-E383-107F3C7C96E2}"/>
          </ac:spMkLst>
        </pc:spChg>
        <pc:graphicFrameChg chg="add del modGraphic">
          <ac:chgData name="Suvam Dey" userId="d7ae2288-24fc-4604-b402-dbe6a60a7836" providerId="ADAL" clId="{2D7C596B-2C88-4452-A03F-F7B0E864DC1A}" dt="2024-11-17T07:02:05.727" v="1579" actId="478"/>
          <ac:graphicFrameMkLst>
            <pc:docMk/>
            <pc:sldMk cId="2022649667" sldId="339"/>
            <ac:graphicFrameMk id="9" creationId="{36FD8D8F-D9C5-4A6E-BEDE-3746259894AF}"/>
          </ac:graphicFrameMkLst>
        </pc:graphicFrameChg>
      </pc:sldChg>
      <pc:sldChg chg="del">
        <pc:chgData name="Suvam Dey" userId="d7ae2288-24fc-4604-b402-dbe6a60a7836" providerId="ADAL" clId="{2D7C596B-2C88-4452-A03F-F7B0E864DC1A}" dt="2024-11-17T05:13:12.172" v="182" actId="47"/>
        <pc:sldMkLst>
          <pc:docMk/>
          <pc:sldMk cId="2369449018" sldId="340"/>
        </pc:sldMkLst>
      </pc:sldChg>
      <pc:sldChg chg="del">
        <pc:chgData name="Suvam Dey" userId="d7ae2288-24fc-4604-b402-dbe6a60a7836" providerId="ADAL" clId="{2D7C596B-2C88-4452-A03F-F7B0E864DC1A}" dt="2024-11-17T05:13:12.765" v="183" actId="47"/>
        <pc:sldMkLst>
          <pc:docMk/>
          <pc:sldMk cId="2648759732" sldId="341"/>
        </pc:sldMkLst>
      </pc:sldChg>
      <pc:sldChg chg="del">
        <pc:chgData name="Suvam Dey" userId="d7ae2288-24fc-4604-b402-dbe6a60a7836" providerId="ADAL" clId="{2D7C596B-2C88-4452-A03F-F7B0E864DC1A}" dt="2024-11-17T05:13:15.217" v="184" actId="47"/>
        <pc:sldMkLst>
          <pc:docMk/>
          <pc:sldMk cId="1027470913" sldId="342"/>
        </pc:sldMkLst>
      </pc:sldChg>
      <pc:sldChg chg="addSp delSp modSp mod">
        <pc:chgData name="Suvam Dey" userId="d7ae2288-24fc-4604-b402-dbe6a60a7836" providerId="ADAL" clId="{2D7C596B-2C88-4452-A03F-F7B0E864DC1A}" dt="2024-11-17T05:24:06.083" v="230"/>
        <pc:sldMkLst>
          <pc:docMk/>
          <pc:sldMk cId="3825479086" sldId="343"/>
        </pc:sldMkLst>
        <pc:spChg chg="add mod">
          <ac:chgData name="Suvam Dey" userId="d7ae2288-24fc-4604-b402-dbe6a60a7836" providerId="ADAL" clId="{2D7C596B-2C88-4452-A03F-F7B0E864DC1A}" dt="2024-11-17T05:24:06.083" v="230"/>
          <ac:spMkLst>
            <pc:docMk/>
            <pc:sldMk cId="3825479086" sldId="343"/>
            <ac:spMk id="3" creationId="{D6B7EBD3-9A8C-14C4-5C33-9A50373DEC00}"/>
          </ac:spMkLst>
        </pc:spChg>
        <pc:spChg chg="del">
          <ac:chgData name="Suvam Dey" userId="d7ae2288-24fc-4604-b402-dbe6a60a7836" providerId="ADAL" clId="{2D7C596B-2C88-4452-A03F-F7B0E864DC1A}" dt="2024-11-17T05:24:05.845" v="229" actId="478"/>
          <ac:spMkLst>
            <pc:docMk/>
            <pc:sldMk cId="3825479086" sldId="343"/>
            <ac:spMk id="5" creationId="{E535033A-3A6C-A951-B8E8-0CDB1134ECAF}"/>
          </ac:spMkLst>
        </pc:spChg>
      </pc:sldChg>
      <pc:sldChg chg="del">
        <pc:chgData name="Suvam Dey" userId="d7ae2288-24fc-4604-b402-dbe6a60a7836" providerId="ADAL" clId="{2D7C596B-2C88-4452-A03F-F7B0E864DC1A}" dt="2024-11-17T05:13:15.693" v="185" actId="47"/>
        <pc:sldMkLst>
          <pc:docMk/>
          <pc:sldMk cId="1057770395" sldId="344"/>
        </pc:sldMkLst>
      </pc:sldChg>
      <pc:sldChg chg="del">
        <pc:chgData name="Suvam Dey" userId="d7ae2288-24fc-4604-b402-dbe6a60a7836" providerId="ADAL" clId="{2D7C596B-2C88-4452-A03F-F7B0E864DC1A}" dt="2024-11-17T05:13:16.249" v="186" actId="47"/>
        <pc:sldMkLst>
          <pc:docMk/>
          <pc:sldMk cId="3610109859" sldId="345"/>
        </pc:sldMkLst>
      </pc:sldChg>
      <pc:sldChg chg="del">
        <pc:chgData name="Suvam Dey" userId="d7ae2288-24fc-4604-b402-dbe6a60a7836" providerId="ADAL" clId="{2D7C596B-2C88-4452-A03F-F7B0E864DC1A}" dt="2024-11-17T05:13:17.068" v="187" actId="47"/>
        <pc:sldMkLst>
          <pc:docMk/>
          <pc:sldMk cId="65592718" sldId="346"/>
        </pc:sldMkLst>
      </pc:sldChg>
      <pc:sldChg chg="del">
        <pc:chgData name="Suvam Dey" userId="d7ae2288-24fc-4604-b402-dbe6a60a7836" providerId="ADAL" clId="{2D7C596B-2C88-4452-A03F-F7B0E864DC1A}" dt="2024-11-17T05:13:17.949" v="188" actId="47"/>
        <pc:sldMkLst>
          <pc:docMk/>
          <pc:sldMk cId="1401612562" sldId="347"/>
        </pc:sldMkLst>
      </pc:sldChg>
      <pc:sldChg chg="del">
        <pc:chgData name="Suvam Dey" userId="d7ae2288-24fc-4604-b402-dbe6a60a7836" providerId="ADAL" clId="{2D7C596B-2C88-4452-A03F-F7B0E864DC1A}" dt="2024-11-17T05:13:19.421" v="190" actId="47"/>
        <pc:sldMkLst>
          <pc:docMk/>
          <pc:sldMk cId="3884779005" sldId="348"/>
        </pc:sldMkLst>
      </pc:sldChg>
      <pc:sldChg chg="del">
        <pc:chgData name="Suvam Dey" userId="d7ae2288-24fc-4604-b402-dbe6a60a7836" providerId="ADAL" clId="{2D7C596B-2C88-4452-A03F-F7B0E864DC1A}" dt="2024-11-17T05:13:18.621" v="189" actId="47"/>
        <pc:sldMkLst>
          <pc:docMk/>
          <pc:sldMk cId="3713471336" sldId="349"/>
        </pc:sldMkLst>
      </pc:sldChg>
      <pc:sldChg chg="addSp delSp modSp del mod">
        <pc:chgData name="Suvam Dey" userId="d7ae2288-24fc-4604-b402-dbe6a60a7836" providerId="ADAL" clId="{2D7C596B-2C88-4452-A03F-F7B0E864DC1A}" dt="2024-11-17T17:11:45.749" v="3785" actId="47"/>
        <pc:sldMkLst>
          <pc:docMk/>
          <pc:sldMk cId="2105879299" sldId="350"/>
        </pc:sldMkLst>
        <pc:spChg chg="mod">
          <ac:chgData name="Suvam Dey" userId="d7ae2288-24fc-4604-b402-dbe6a60a7836" providerId="ADAL" clId="{2D7C596B-2C88-4452-A03F-F7B0E864DC1A}" dt="2024-11-17T05:13:39.533" v="205" actId="20577"/>
          <ac:spMkLst>
            <pc:docMk/>
            <pc:sldMk cId="2105879299" sldId="350"/>
            <ac:spMk id="3" creationId="{17359070-FDEC-FEF8-EE6F-C895CCC57EEB}"/>
          </ac:spMkLst>
        </pc:spChg>
        <pc:spChg chg="del">
          <ac:chgData name="Suvam Dey" userId="d7ae2288-24fc-4604-b402-dbe6a60a7836" providerId="ADAL" clId="{2D7C596B-2C88-4452-A03F-F7B0E864DC1A}" dt="2024-11-17T05:24:17.050" v="235" actId="478"/>
          <ac:spMkLst>
            <pc:docMk/>
            <pc:sldMk cId="2105879299" sldId="350"/>
            <ac:spMk id="5" creationId="{0A41FCAB-A9DF-9251-ADB7-AE31AD56F48A}"/>
          </ac:spMkLst>
        </pc:spChg>
        <pc:spChg chg="add mod">
          <ac:chgData name="Suvam Dey" userId="d7ae2288-24fc-4604-b402-dbe6a60a7836" providerId="ADAL" clId="{2D7C596B-2C88-4452-A03F-F7B0E864DC1A}" dt="2024-11-17T05:24:17.334" v="236"/>
          <ac:spMkLst>
            <pc:docMk/>
            <pc:sldMk cId="2105879299" sldId="350"/>
            <ac:spMk id="7" creationId="{B39D0CDB-FC91-B411-D0ED-E5F1EC33BE97}"/>
          </ac:spMkLst>
        </pc:spChg>
      </pc:sldChg>
      <pc:sldChg chg="del">
        <pc:chgData name="Suvam Dey" userId="d7ae2288-24fc-4604-b402-dbe6a60a7836" providerId="ADAL" clId="{2D7C596B-2C88-4452-A03F-F7B0E864DC1A}" dt="2024-11-17T05:13:01.471" v="173" actId="47"/>
        <pc:sldMkLst>
          <pc:docMk/>
          <pc:sldMk cId="229462128" sldId="351"/>
        </pc:sldMkLst>
      </pc:sldChg>
      <pc:sldChg chg="addSp delSp modSp new mod setBg">
        <pc:chgData name="Suvam Dey" userId="d7ae2288-24fc-4604-b402-dbe6a60a7836" providerId="ADAL" clId="{2D7C596B-2C88-4452-A03F-F7B0E864DC1A}" dt="2024-11-17T06:23:08.468" v="1465" actId="26606"/>
        <pc:sldMkLst>
          <pc:docMk/>
          <pc:sldMk cId="2788120362" sldId="351"/>
        </pc:sldMkLst>
        <pc:spChg chg="mod">
          <ac:chgData name="Suvam Dey" userId="d7ae2288-24fc-4604-b402-dbe6a60a7836" providerId="ADAL" clId="{2D7C596B-2C88-4452-A03F-F7B0E864DC1A}" dt="2024-11-17T06:23:08.468" v="1465" actId="26606"/>
          <ac:spMkLst>
            <pc:docMk/>
            <pc:sldMk cId="2788120362" sldId="351"/>
            <ac:spMk id="2" creationId="{020EE242-5E40-7045-1523-6685FB661CD4}"/>
          </ac:spMkLst>
        </pc:spChg>
        <pc:spChg chg="mod ord">
          <ac:chgData name="Suvam Dey" userId="d7ae2288-24fc-4604-b402-dbe6a60a7836" providerId="ADAL" clId="{2D7C596B-2C88-4452-A03F-F7B0E864DC1A}" dt="2024-11-17T06:23:08.468" v="1465" actId="26606"/>
          <ac:spMkLst>
            <pc:docMk/>
            <pc:sldMk cId="2788120362" sldId="351"/>
            <ac:spMk id="3" creationId="{701928F5-DC4A-87DB-00CE-52F7BDBB48C9}"/>
          </ac:spMkLst>
        </pc:spChg>
        <pc:spChg chg="mod ord">
          <ac:chgData name="Suvam Dey" userId="d7ae2288-24fc-4604-b402-dbe6a60a7836" providerId="ADAL" clId="{2D7C596B-2C88-4452-A03F-F7B0E864DC1A}" dt="2024-11-17T06:23:08.468" v="1465" actId="26606"/>
          <ac:spMkLst>
            <pc:docMk/>
            <pc:sldMk cId="2788120362" sldId="351"/>
            <ac:spMk id="4" creationId="{7D808B2A-001A-783D-EBFC-D068A76CE599}"/>
          </ac:spMkLst>
        </pc:spChg>
        <pc:spChg chg="del">
          <ac:chgData name="Suvam Dey" userId="d7ae2288-24fc-4604-b402-dbe6a60a7836" providerId="ADAL" clId="{2D7C596B-2C88-4452-A03F-F7B0E864DC1A}" dt="2024-11-17T06:22:22.540" v="1411" actId="478"/>
          <ac:spMkLst>
            <pc:docMk/>
            <pc:sldMk cId="2788120362" sldId="351"/>
            <ac:spMk id="5" creationId="{2A7ECCCE-E252-347F-635C-C7311275CAC5}"/>
          </ac:spMkLst>
        </pc:spChg>
        <pc:spChg chg="mod ord">
          <ac:chgData name="Suvam Dey" userId="d7ae2288-24fc-4604-b402-dbe6a60a7836" providerId="ADAL" clId="{2D7C596B-2C88-4452-A03F-F7B0E864DC1A}" dt="2024-11-17T06:23:08.468" v="1465" actId="26606"/>
          <ac:spMkLst>
            <pc:docMk/>
            <pc:sldMk cId="2788120362" sldId="351"/>
            <ac:spMk id="6" creationId="{73C170E4-877A-CFE3-6ADB-8A6B994512D3}"/>
          </ac:spMkLst>
        </pc:spChg>
        <pc:spChg chg="add mod">
          <ac:chgData name="Suvam Dey" userId="d7ae2288-24fc-4604-b402-dbe6a60a7836" providerId="ADAL" clId="{2D7C596B-2C88-4452-A03F-F7B0E864DC1A}" dt="2024-11-17T06:23:08.468" v="1465" actId="26606"/>
          <ac:spMkLst>
            <pc:docMk/>
            <pc:sldMk cId="2788120362" sldId="351"/>
            <ac:spMk id="13" creationId="{1472A4EA-A4BF-8957-17FB-40DB4BD7891E}"/>
          </ac:spMkLst>
        </pc:spChg>
        <pc:spChg chg="add del">
          <ac:chgData name="Suvam Dey" userId="d7ae2288-24fc-4604-b402-dbe6a60a7836" providerId="ADAL" clId="{2D7C596B-2C88-4452-A03F-F7B0E864DC1A}" dt="2024-11-17T06:23:08.468" v="1465" actId="26606"/>
          <ac:spMkLst>
            <pc:docMk/>
            <pc:sldMk cId="2788120362" sldId="351"/>
            <ac:spMk id="18" creationId="{2ABE1108-6423-4E53-85A1-817683043C77}"/>
          </ac:spMkLst>
        </pc:spChg>
        <pc:spChg chg="add">
          <ac:chgData name="Suvam Dey" userId="d7ae2288-24fc-4604-b402-dbe6a60a7836" providerId="ADAL" clId="{2D7C596B-2C88-4452-A03F-F7B0E864DC1A}" dt="2024-11-17T06:23:08.468" v="1465" actId="26606"/>
          <ac:spMkLst>
            <pc:docMk/>
            <pc:sldMk cId="2788120362" sldId="351"/>
            <ac:spMk id="23" creationId="{E5C432EA-1733-4C82-92B5-197838B3EB58}"/>
          </ac:spMkLst>
        </pc:spChg>
        <pc:spChg chg="add">
          <ac:chgData name="Suvam Dey" userId="d7ae2288-24fc-4604-b402-dbe6a60a7836" providerId="ADAL" clId="{2D7C596B-2C88-4452-A03F-F7B0E864DC1A}" dt="2024-11-17T06:23:08.468" v="1465" actId="26606"/>
          <ac:spMkLst>
            <pc:docMk/>
            <pc:sldMk cId="2788120362" sldId="351"/>
            <ac:spMk id="25" creationId="{97B03642-7722-4B15-897F-76918F86B8FB}"/>
          </ac:spMkLst>
        </pc:spChg>
        <pc:spChg chg="add">
          <ac:chgData name="Suvam Dey" userId="d7ae2288-24fc-4604-b402-dbe6a60a7836" providerId="ADAL" clId="{2D7C596B-2C88-4452-A03F-F7B0E864DC1A}" dt="2024-11-17T06:23:08.468" v="1465" actId="26606"/>
          <ac:spMkLst>
            <pc:docMk/>
            <pc:sldMk cId="2788120362" sldId="351"/>
            <ac:spMk id="27" creationId="{6068EAC2-2623-4156-A990-D776FF9BF493}"/>
          </ac:spMkLst>
        </pc:spChg>
        <pc:spChg chg="add">
          <ac:chgData name="Suvam Dey" userId="d7ae2288-24fc-4604-b402-dbe6a60a7836" providerId="ADAL" clId="{2D7C596B-2C88-4452-A03F-F7B0E864DC1A}" dt="2024-11-17T06:23:08.468" v="1465" actId="26606"/>
          <ac:spMkLst>
            <pc:docMk/>
            <pc:sldMk cId="2788120362" sldId="351"/>
            <ac:spMk id="29" creationId="{4C707BC9-731A-490A-AF25-6F349FD9B02F}"/>
          </ac:spMkLst>
        </pc:spChg>
        <pc:spChg chg="add">
          <ac:chgData name="Suvam Dey" userId="d7ae2288-24fc-4604-b402-dbe6a60a7836" providerId="ADAL" clId="{2D7C596B-2C88-4452-A03F-F7B0E864DC1A}" dt="2024-11-17T06:23:08.468" v="1465" actId="26606"/>
          <ac:spMkLst>
            <pc:docMk/>
            <pc:sldMk cId="2788120362" sldId="351"/>
            <ac:spMk id="31" creationId="{3FD7C480-AC7D-4FEE-BB95-EEE23BB3E693}"/>
          </ac:spMkLst>
        </pc:spChg>
        <pc:picChg chg="add mod ord">
          <ac:chgData name="Suvam Dey" userId="d7ae2288-24fc-4604-b402-dbe6a60a7836" providerId="ADAL" clId="{2D7C596B-2C88-4452-A03F-F7B0E864DC1A}" dt="2024-11-17T06:23:08.468" v="1465" actId="26606"/>
          <ac:picMkLst>
            <pc:docMk/>
            <pc:sldMk cId="2788120362" sldId="351"/>
            <ac:picMk id="8" creationId="{4E59E35C-CFA5-19A3-B835-DA9F350933BF}"/>
          </ac:picMkLst>
        </pc:picChg>
        <pc:picChg chg="add mod ord">
          <ac:chgData name="Suvam Dey" userId="d7ae2288-24fc-4604-b402-dbe6a60a7836" providerId="ADAL" clId="{2D7C596B-2C88-4452-A03F-F7B0E864DC1A}" dt="2024-11-17T06:23:08.468" v="1465" actId="26606"/>
          <ac:picMkLst>
            <pc:docMk/>
            <pc:sldMk cId="2788120362" sldId="351"/>
            <ac:picMk id="10" creationId="{FADE1148-59C0-5CAB-D2C1-B71CF8A438F5}"/>
          </ac:picMkLst>
        </pc:picChg>
        <pc:picChg chg="add mod">
          <ac:chgData name="Suvam Dey" userId="d7ae2288-24fc-4604-b402-dbe6a60a7836" providerId="ADAL" clId="{2D7C596B-2C88-4452-A03F-F7B0E864DC1A}" dt="2024-11-17T06:23:08.468" v="1465" actId="26606"/>
          <ac:picMkLst>
            <pc:docMk/>
            <pc:sldMk cId="2788120362" sldId="351"/>
            <ac:picMk id="12" creationId="{C7FD1184-4AC4-B713-A34C-11C8152B0E9E}"/>
          </ac:picMkLst>
        </pc:picChg>
      </pc:sldChg>
      <pc:sldChg chg="addSp delSp modSp new mod">
        <pc:chgData name="Suvam Dey" userId="d7ae2288-24fc-4604-b402-dbe6a60a7836" providerId="ADAL" clId="{2D7C596B-2C88-4452-A03F-F7B0E864DC1A}" dt="2024-11-17T17:10:17.531" v="3555" actId="2711"/>
        <pc:sldMkLst>
          <pc:docMk/>
          <pc:sldMk cId="720536113" sldId="352"/>
        </pc:sldMkLst>
        <pc:spChg chg="mod">
          <ac:chgData name="Suvam Dey" userId="d7ae2288-24fc-4604-b402-dbe6a60a7836" providerId="ADAL" clId="{2D7C596B-2C88-4452-A03F-F7B0E864DC1A}" dt="2024-11-17T17:10:17.531" v="3555" actId="2711"/>
          <ac:spMkLst>
            <pc:docMk/>
            <pc:sldMk cId="720536113" sldId="352"/>
            <ac:spMk id="2" creationId="{6F823E13-DE07-ADED-9E17-0C050974CE29}"/>
          </ac:spMkLst>
        </pc:spChg>
        <pc:spChg chg="del">
          <ac:chgData name="Suvam Dey" userId="d7ae2288-24fc-4604-b402-dbe6a60a7836" providerId="ADAL" clId="{2D7C596B-2C88-4452-A03F-F7B0E864DC1A}" dt="2024-11-17T06:41:56.690" v="1541" actId="478"/>
          <ac:spMkLst>
            <pc:docMk/>
            <pc:sldMk cId="720536113" sldId="352"/>
            <ac:spMk id="3" creationId="{E4E4CAF5-901F-F0C1-FE5F-E933C5EB199A}"/>
          </ac:spMkLst>
        </pc:spChg>
        <pc:spChg chg="mod">
          <ac:chgData name="Suvam Dey" userId="d7ae2288-24fc-4604-b402-dbe6a60a7836" providerId="ADAL" clId="{2D7C596B-2C88-4452-A03F-F7B0E864DC1A}" dt="2024-11-17T17:10:17.531" v="3555" actId="2711"/>
          <ac:spMkLst>
            <pc:docMk/>
            <pc:sldMk cId="720536113" sldId="352"/>
            <ac:spMk id="4" creationId="{1F54F599-AE55-6668-34C2-5C229F00457F}"/>
          </ac:spMkLst>
        </pc:spChg>
        <pc:spChg chg="del">
          <ac:chgData name="Suvam Dey" userId="d7ae2288-24fc-4604-b402-dbe6a60a7836" providerId="ADAL" clId="{2D7C596B-2C88-4452-A03F-F7B0E864DC1A}" dt="2024-11-17T07:00:56.638" v="1573" actId="478"/>
          <ac:spMkLst>
            <pc:docMk/>
            <pc:sldMk cId="720536113" sldId="352"/>
            <ac:spMk id="5" creationId="{6D651147-5703-6476-2FA9-904B2DB1F88C}"/>
          </ac:spMkLst>
        </pc:spChg>
        <pc:spChg chg="mod">
          <ac:chgData name="Suvam Dey" userId="d7ae2288-24fc-4604-b402-dbe6a60a7836" providerId="ADAL" clId="{2D7C596B-2C88-4452-A03F-F7B0E864DC1A}" dt="2024-11-17T17:10:17.531" v="3555" actId="2711"/>
          <ac:spMkLst>
            <pc:docMk/>
            <pc:sldMk cId="720536113" sldId="352"/>
            <ac:spMk id="6" creationId="{BDE88572-3E16-CD44-43AC-DE1A049ABF51}"/>
          </ac:spMkLst>
        </pc:spChg>
        <pc:spChg chg="add mod">
          <ac:chgData name="Suvam Dey" userId="d7ae2288-24fc-4604-b402-dbe6a60a7836" providerId="ADAL" clId="{2D7C596B-2C88-4452-A03F-F7B0E864DC1A}" dt="2024-11-17T17:10:17.531" v="3555" actId="2711"/>
          <ac:spMkLst>
            <pc:docMk/>
            <pc:sldMk cId="720536113" sldId="352"/>
            <ac:spMk id="9" creationId="{D4AD76CF-667E-F4A3-648F-A7E96BD12C5E}"/>
          </ac:spMkLst>
        </pc:spChg>
        <pc:spChg chg="add del mod">
          <ac:chgData name="Suvam Dey" userId="d7ae2288-24fc-4604-b402-dbe6a60a7836" providerId="ADAL" clId="{2D7C596B-2C88-4452-A03F-F7B0E864DC1A}" dt="2024-11-17T07:23:28.748" v="2012" actId="478"/>
          <ac:spMkLst>
            <pc:docMk/>
            <pc:sldMk cId="720536113" sldId="352"/>
            <ac:spMk id="14" creationId="{E3F5266B-60C9-1F9E-F058-7B8E2B97AD75}"/>
          </ac:spMkLst>
        </pc:spChg>
        <pc:spChg chg="add mod">
          <ac:chgData name="Suvam Dey" userId="d7ae2288-24fc-4604-b402-dbe6a60a7836" providerId="ADAL" clId="{2D7C596B-2C88-4452-A03F-F7B0E864DC1A}" dt="2024-11-17T17:10:17.531" v="3555" actId="2711"/>
          <ac:spMkLst>
            <pc:docMk/>
            <pc:sldMk cId="720536113" sldId="352"/>
            <ac:spMk id="15" creationId="{33A1C624-1271-0C82-DD85-EBE2BA97E003}"/>
          </ac:spMkLst>
        </pc:spChg>
        <pc:spChg chg="add mod">
          <ac:chgData name="Suvam Dey" userId="d7ae2288-24fc-4604-b402-dbe6a60a7836" providerId="ADAL" clId="{2D7C596B-2C88-4452-A03F-F7B0E864DC1A}" dt="2024-11-17T17:10:17.531" v="3555" actId="2711"/>
          <ac:spMkLst>
            <pc:docMk/>
            <pc:sldMk cId="720536113" sldId="352"/>
            <ac:spMk id="16" creationId="{F095294A-3381-D5B1-F1A1-A6E8384B2899}"/>
          </ac:spMkLst>
        </pc:spChg>
        <pc:spChg chg="add mod">
          <ac:chgData name="Suvam Dey" userId="d7ae2288-24fc-4604-b402-dbe6a60a7836" providerId="ADAL" clId="{2D7C596B-2C88-4452-A03F-F7B0E864DC1A}" dt="2024-11-17T17:10:17.531" v="3555" actId="2711"/>
          <ac:spMkLst>
            <pc:docMk/>
            <pc:sldMk cId="720536113" sldId="352"/>
            <ac:spMk id="21" creationId="{906C2577-2551-4530-733A-1BEDC981F52A}"/>
          </ac:spMkLst>
        </pc:spChg>
        <pc:spChg chg="add mod">
          <ac:chgData name="Suvam Dey" userId="d7ae2288-24fc-4604-b402-dbe6a60a7836" providerId="ADAL" clId="{2D7C596B-2C88-4452-A03F-F7B0E864DC1A}" dt="2024-11-17T17:10:17.531" v="3555" actId="2711"/>
          <ac:spMkLst>
            <pc:docMk/>
            <pc:sldMk cId="720536113" sldId="352"/>
            <ac:spMk id="24" creationId="{706317D4-698E-BBE0-27C6-A6C9A9470625}"/>
          </ac:spMkLst>
        </pc:spChg>
        <pc:picChg chg="add del mod">
          <ac:chgData name="Suvam Dey" userId="d7ae2288-24fc-4604-b402-dbe6a60a7836" providerId="ADAL" clId="{2D7C596B-2C88-4452-A03F-F7B0E864DC1A}" dt="2024-11-17T16:16:45.865" v="2187" actId="22"/>
          <ac:picMkLst>
            <pc:docMk/>
            <pc:sldMk cId="720536113" sldId="352"/>
            <ac:picMk id="5" creationId="{5591FCF8-DE51-07AA-4E70-476CC2563D12}"/>
          </ac:picMkLst>
        </pc:picChg>
        <pc:picChg chg="add del mod">
          <ac:chgData name="Suvam Dey" userId="d7ae2288-24fc-4604-b402-dbe6a60a7836" providerId="ADAL" clId="{2D7C596B-2C88-4452-A03F-F7B0E864DC1A}" dt="2024-11-17T07:21:26.225" v="1959" actId="478"/>
          <ac:picMkLst>
            <pc:docMk/>
            <pc:sldMk cId="720536113" sldId="352"/>
            <ac:picMk id="8" creationId="{26184BE7-457A-A1BB-E911-E2DD911F270A}"/>
          </ac:picMkLst>
        </pc:picChg>
        <pc:picChg chg="add mod">
          <ac:chgData name="Suvam Dey" userId="d7ae2288-24fc-4604-b402-dbe6a60a7836" providerId="ADAL" clId="{2D7C596B-2C88-4452-A03F-F7B0E864DC1A}" dt="2024-11-17T16:31:37.804" v="2253" actId="14100"/>
          <ac:picMkLst>
            <pc:docMk/>
            <pc:sldMk cId="720536113" sldId="352"/>
            <ac:picMk id="8" creationId="{C4262FB7-30C6-76A4-C4DF-3932E0B9DC19}"/>
          </ac:picMkLst>
        </pc:picChg>
        <pc:picChg chg="add del">
          <ac:chgData name="Suvam Dey" userId="d7ae2288-24fc-4604-b402-dbe6a60a7836" providerId="ADAL" clId="{2D7C596B-2C88-4452-A03F-F7B0E864DC1A}" dt="2024-11-17T06:42:26.182" v="1546" actId="22"/>
          <ac:picMkLst>
            <pc:docMk/>
            <pc:sldMk cId="720536113" sldId="352"/>
            <ac:picMk id="11" creationId="{D5D30285-86C8-44A4-335E-E6865D19A1E5}"/>
          </ac:picMkLst>
        </pc:picChg>
        <pc:picChg chg="add del mod">
          <ac:chgData name="Suvam Dey" userId="d7ae2288-24fc-4604-b402-dbe6a60a7836" providerId="ADAL" clId="{2D7C596B-2C88-4452-A03F-F7B0E864DC1A}" dt="2024-11-17T07:23:09.739" v="2004" actId="478"/>
          <ac:picMkLst>
            <pc:docMk/>
            <pc:sldMk cId="720536113" sldId="352"/>
            <ac:picMk id="13" creationId="{BF769A6C-4607-9ED6-0D4E-A4D3F62E9911}"/>
          </ac:picMkLst>
        </pc:picChg>
        <pc:picChg chg="add del mod">
          <ac:chgData name="Suvam Dey" userId="d7ae2288-24fc-4604-b402-dbe6a60a7836" providerId="ADAL" clId="{2D7C596B-2C88-4452-A03F-F7B0E864DC1A}" dt="2024-11-17T16:31:29.708" v="2250" actId="478"/>
          <ac:picMkLst>
            <pc:docMk/>
            <pc:sldMk cId="720536113" sldId="352"/>
            <ac:picMk id="18" creationId="{B5A4D2BE-D634-3286-2955-EA669EA36BD6}"/>
          </ac:picMkLst>
        </pc:picChg>
        <pc:picChg chg="add mod">
          <ac:chgData name="Suvam Dey" userId="d7ae2288-24fc-4604-b402-dbe6a60a7836" providerId="ADAL" clId="{2D7C596B-2C88-4452-A03F-F7B0E864DC1A}" dt="2024-11-17T07:24:36.770" v="2037" actId="1076"/>
          <ac:picMkLst>
            <pc:docMk/>
            <pc:sldMk cId="720536113" sldId="352"/>
            <ac:picMk id="20" creationId="{A0805428-A75C-099C-0175-E80D5C3B186B}"/>
          </ac:picMkLst>
        </pc:picChg>
        <pc:picChg chg="add mod">
          <ac:chgData name="Suvam Dey" userId="d7ae2288-24fc-4604-b402-dbe6a60a7836" providerId="ADAL" clId="{2D7C596B-2C88-4452-A03F-F7B0E864DC1A}" dt="2024-11-17T07:24:44.914" v="2041" actId="1076"/>
          <ac:picMkLst>
            <pc:docMk/>
            <pc:sldMk cId="720536113" sldId="352"/>
            <ac:picMk id="23" creationId="{2158EA35-CB8B-643E-E043-A713342A7B8D}"/>
          </ac:picMkLst>
        </pc:picChg>
      </pc:sldChg>
      <pc:sldChg chg="del">
        <pc:chgData name="Suvam Dey" userId="d7ae2288-24fc-4604-b402-dbe6a60a7836" providerId="ADAL" clId="{2D7C596B-2C88-4452-A03F-F7B0E864DC1A}" dt="2024-11-17T05:13:02.510" v="174" actId="47"/>
        <pc:sldMkLst>
          <pc:docMk/>
          <pc:sldMk cId="1396424083" sldId="352"/>
        </pc:sldMkLst>
      </pc:sldChg>
      <pc:sldChg chg="addSp delSp modSp new del mod">
        <pc:chgData name="Suvam Dey" userId="d7ae2288-24fc-4604-b402-dbe6a60a7836" providerId="ADAL" clId="{2D7C596B-2C88-4452-A03F-F7B0E864DC1A}" dt="2024-11-17T17:37:52.235" v="4540" actId="47"/>
        <pc:sldMkLst>
          <pc:docMk/>
          <pc:sldMk cId="299853563" sldId="353"/>
        </pc:sldMkLst>
        <pc:spChg chg="mod">
          <ac:chgData name="Suvam Dey" userId="d7ae2288-24fc-4604-b402-dbe6a60a7836" providerId="ADAL" clId="{2D7C596B-2C88-4452-A03F-F7B0E864DC1A}" dt="2024-11-17T16:32:19.586" v="2258" actId="20577"/>
          <ac:spMkLst>
            <pc:docMk/>
            <pc:sldMk cId="299853563" sldId="353"/>
            <ac:spMk id="2" creationId="{899FD81D-D606-BAC5-442D-E28BD0C73B9E}"/>
          </ac:spMkLst>
        </pc:spChg>
        <pc:spChg chg="del">
          <ac:chgData name="Suvam Dey" userId="d7ae2288-24fc-4604-b402-dbe6a60a7836" providerId="ADAL" clId="{2D7C596B-2C88-4452-A03F-F7B0E864DC1A}" dt="2024-11-17T06:57:27.436" v="1570" actId="478"/>
          <ac:spMkLst>
            <pc:docMk/>
            <pc:sldMk cId="299853563" sldId="353"/>
            <ac:spMk id="3" creationId="{4D98484A-1A60-2FFB-1AA8-001CAA09CDE7}"/>
          </ac:spMkLst>
        </pc:spChg>
        <pc:spChg chg="mod">
          <ac:chgData name="Suvam Dey" userId="d7ae2288-24fc-4604-b402-dbe6a60a7836" providerId="ADAL" clId="{2D7C596B-2C88-4452-A03F-F7B0E864DC1A}" dt="2024-11-17T07:05:52.250" v="1767" actId="2711"/>
          <ac:spMkLst>
            <pc:docMk/>
            <pc:sldMk cId="299853563" sldId="353"/>
            <ac:spMk id="4" creationId="{9B010AD4-11A1-02DF-1D34-7C611F5F0E3F}"/>
          </ac:spMkLst>
        </pc:spChg>
        <pc:spChg chg="del">
          <ac:chgData name="Suvam Dey" userId="d7ae2288-24fc-4604-b402-dbe6a60a7836" providerId="ADAL" clId="{2D7C596B-2C88-4452-A03F-F7B0E864DC1A}" dt="2024-11-17T07:00:47.704" v="1572" actId="478"/>
          <ac:spMkLst>
            <pc:docMk/>
            <pc:sldMk cId="299853563" sldId="353"/>
            <ac:spMk id="5" creationId="{545F6359-69D1-04CB-836E-CD987C66A4C3}"/>
          </ac:spMkLst>
        </pc:spChg>
        <pc:spChg chg="mod">
          <ac:chgData name="Suvam Dey" userId="d7ae2288-24fc-4604-b402-dbe6a60a7836" providerId="ADAL" clId="{2D7C596B-2C88-4452-A03F-F7B0E864DC1A}" dt="2024-11-17T07:05:52.250" v="1767" actId="2711"/>
          <ac:spMkLst>
            <pc:docMk/>
            <pc:sldMk cId="299853563" sldId="353"/>
            <ac:spMk id="6" creationId="{6D3D48B1-8BEB-F513-1A47-64A4358307AC}"/>
          </ac:spMkLst>
        </pc:spChg>
        <pc:spChg chg="add mod">
          <ac:chgData name="Suvam Dey" userId="d7ae2288-24fc-4604-b402-dbe6a60a7836" providerId="ADAL" clId="{2D7C596B-2C88-4452-A03F-F7B0E864DC1A}" dt="2024-11-17T07:05:52.250" v="1767" actId="2711"/>
          <ac:spMkLst>
            <pc:docMk/>
            <pc:sldMk cId="299853563" sldId="353"/>
            <ac:spMk id="9" creationId="{A5664630-4465-A5F9-9E33-5FF8C8805A41}"/>
          </ac:spMkLst>
        </pc:spChg>
        <pc:spChg chg="add del mod">
          <ac:chgData name="Suvam Dey" userId="d7ae2288-24fc-4604-b402-dbe6a60a7836" providerId="ADAL" clId="{2D7C596B-2C88-4452-A03F-F7B0E864DC1A}" dt="2024-11-17T17:34:47.014" v="4405" actId="404"/>
          <ac:spMkLst>
            <pc:docMk/>
            <pc:sldMk cId="299853563" sldId="353"/>
            <ac:spMk id="12" creationId="{519E344D-D0F7-1E96-84D5-A93717C9A68B}"/>
          </ac:spMkLst>
        </pc:spChg>
        <pc:spChg chg="add mod">
          <ac:chgData name="Suvam Dey" userId="d7ae2288-24fc-4604-b402-dbe6a60a7836" providerId="ADAL" clId="{2D7C596B-2C88-4452-A03F-F7B0E864DC1A}" dt="2024-11-17T17:34:47.014" v="4405" actId="404"/>
          <ac:spMkLst>
            <pc:docMk/>
            <pc:sldMk cId="299853563" sldId="353"/>
            <ac:spMk id="13" creationId="{8F866F0D-BB0E-1D03-5C05-5AD10DF3DF35}"/>
          </ac:spMkLst>
        </pc:spChg>
        <pc:spChg chg="add del mod">
          <ac:chgData name="Suvam Dey" userId="d7ae2288-24fc-4604-b402-dbe6a60a7836" providerId="ADAL" clId="{2D7C596B-2C88-4452-A03F-F7B0E864DC1A}" dt="2024-11-17T17:36:07.258" v="4406" actId="21"/>
          <ac:spMkLst>
            <pc:docMk/>
            <pc:sldMk cId="299853563" sldId="353"/>
            <ac:spMk id="14" creationId="{6B44833B-E037-D3BB-6008-BA93870A5A7D}"/>
          </ac:spMkLst>
        </pc:spChg>
        <pc:spChg chg="add mod">
          <ac:chgData name="Suvam Dey" userId="d7ae2288-24fc-4604-b402-dbe6a60a7836" providerId="ADAL" clId="{2D7C596B-2C88-4452-A03F-F7B0E864DC1A}" dt="2024-11-17T17:34:47.014" v="4405" actId="404"/>
          <ac:spMkLst>
            <pc:docMk/>
            <pc:sldMk cId="299853563" sldId="353"/>
            <ac:spMk id="17" creationId="{822BCE68-3700-B353-81E1-D0CAA4DF8988}"/>
          </ac:spMkLst>
        </pc:spChg>
        <pc:picChg chg="add del mod">
          <ac:chgData name="Suvam Dey" userId="d7ae2288-24fc-4604-b402-dbe6a60a7836" providerId="ADAL" clId="{2D7C596B-2C88-4452-A03F-F7B0E864DC1A}" dt="2024-11-17T17:33:59.151" v="4392" actId="478"/>
          <ac:picMkLst>
            <pc:docMk/>
            <pc:sldMk cId="299853563" sldId="353"/>
            <ac:picMk id="5" creationId="{92B98365-E675-5595-786E-77283C82D766}"/>
          </ac:picMkLst>
        </pc:picChg>
        <pc:picChg chg="add del mod">
          <ac:chgData name="Suvam Dey" userId="d7ae2288-24fc-4604-b402-dbe6a60a7836" providerId="ADAL" clId="{2D7C596B-2C88-4452-A03F-F7B0E864DC1A}" dt="2024-11-17T17:12:32.763" v="3790" actId="21"/>
          <ac:picMkLst>
            <pc:docMk/>
            <pc:sldMk cId="299853563" sldId="353"/>
            <ac:picMk id="8" creationId="{2897FC0D-293D-AD81-6F81-36C036CED9FB}"/>
          </ac:picMkLst>
        </pc:picChg>
        <pc:picChg chg="add del mod">
          <ac:chgData name="Suvam Dey" userId="d7ae2288-24fc-4604-b402-dbe6a60a7836" providerId="ADAL" clId="{2D7C596B-2C88-4452-A03F-F7B0E864DC1A}" dt="2024-11-17T17:36:07.258" v="4406" actId="21"/>
          <ac:picMkLst>
            <pc:docMk/>
            <pc:sldMk cId="299853563" sldId="353"/>
            <ac:picMk id="10" creationId="{022C60E1-5822-6069-DAC9-1FC5C30DFEC1}"/>
          </ac:picMkLst>
        </pc:picChg>
        <pc:picChg chg="add mod">
          <ac:chgData name="Suvam Dey" userId="d7ae2288-24fc-4604-b402-dbe6a60a7836" providerId="ADAL" clId="{2D7C596B-2C88-4452-A03F-F7B0E864DC1A}" dt="2024-11-17T07:04:10.510" v="1755" actId="1035"/>
          <ac:picMkLst>
            <pc:docMk/>
            <pc:sldMk cId="299853563" sldId="353"/>
            <ac:picMk id="11" creationId="{3DEFB905-8F09-7814-2DD2-8925369A73DA}"/>
          </ac:picMkLst>
        </pc:picChg>
        <pc:picChg chg="add del mod">
          <ac:chgData name="Suvam Dey" userId="d7ae2288-24fc-4604-b402-dbe6a60a7836" providerId="ADAL" clId="{2D7C596B-2C88-4452-A03F-F7B0E864DC1A}" dt="2024-11-17T16:44:39.340" v="2616" actId="478"/>
          <ac:picMkLst>
            <pc:docMk/>
            <pc:sldMk cId="299853563" sldId="353"/>
            <ac:picMk id="16" creationId="{25B4099E-975A-FC28-596B-C79EAA21627F}"/>
          </ac:picMkLst>
        </pc:picChg>
      </pc:sldChg>
      <pc:sldChg chg="del">
        <pc:chgData name="Suvam Dey" userId="d7ae2288-24fc-4604-b402-dbe6a60a7836" providerId="ADAL" clId="{2D7C596B-2C88-4452-A03F-F7B0E864DC1A}" dt="2024-11-17T05:13:03.117" v="175" actId="47"/>
        <pc:sldMkLst>
          <pc:docMk/>
          <pc:sldMk cId="581397032" sldId="353"/>
        </pc:sldMkLst>
      </pc:sldChg>
      <pc:sldChg chg="del">
        <pc:chgData name="Suvam Dey" userId="d7ae2288-24fc-4604-b402-dbe6a60a7836" providerId="ADAL" clId="{2D7C596B-2C88-4452-A03F-F7B0E864DC1A}" dt="2024-11-17T05:13:04.009" v="176" actId="47"/>
        <pc:sldMkLst>
          <pc:docMk/>
          <pc:sldMk cId="1244358607" sldId="354"/>
        </pc:sldMkLst>
      </pc:sldChg>
      <pc:sldChg chg="addSp delSp modSp new mod">
        <pc:chgData name="Suvam Dey" userId="d7ae2288-24fc-4604-b402-dbe6a60a7836" providerId="ADAL" clId="{2D7C596B-2C88-4452-A03F-F7B0E864DC1A}" dt="2024-11-17T17:09:08.992" v="3433" actId="20577"/>
        <pc:sldMkLst>
          <pc:docMk/>
          <pc:sldMk cId="3253399685" sldId="354"/>
        </pc:sldMkLst>
        <pc:spChg chg="mod">
          <ac:chgData name="Suvam Dey" userId="d7ae2288-24fc-4604-b402-dbe6a60a7836" providerId="ADAL" clId="{2D7C596B-2C88-4452-A03F-F7B0E864DC1A}" dt="2024-11-17T17:06:08.211" v="3390" actId="20577"/>
          <ac:spMkLst>
            <pc:docMk/>
            <pc:sldMk cId="3253399685" sldId="354"/>
            <ac:spMk id="2" creationId="{4A0C270D-2A9B-6852-EF15-24F9DA14B74C}"/>
          </ac:spMkLst>
        </pc:spChg>
        <pc:spChg chg="del">
          <ac:chgData name="Suvam Dey" userId="d7ae2288-24fc-4604-b402-dbe6a60a7836" providerId="ADAL" clId="{2D7C596B-2C88-4452-A03F-F7B0E864DC1A}" dt="2024-11-17T07:13:41.406" v="1836" actId="478"/>
          <ac:spMkLst>
            <pc:docMk/>
            <pc:sldMk cId="3253399685" sldId="354"/>
            <ac:spMk id="3" creationId="{83836A7F-34D1-4FB8-46F1-319593564FCE}"/>
          </ac:spMkLst>
        </pc:spChg>
        <pc:spChg chg="add mod">
          <ac:chgData name="Suvam Dey" userId="d7ae2288-24fc-4604-b402-dbe6a60a7836" providerId="ADAL" clId="{2D7C596B-2C88-4452-A03F-F7B0E864DC1A}" dt="2024-11-17T16:58:24.111" v="2921" actId="2711"/>
          <ac:spMkLst>
            <pc:docMk/>
            <pc:sldMk cId="3253399685" sldId="354"/>
            <ac:spMk id="3" creationId="{DE471563-1350-6E50-0984-E4BF4ABA746B}"/>
          </ac:spMkLst>
        </pc:spChg>
        <pc:spChg chg="mod">
          <ac:chgData name="Suvam Dey" userId="d7ae2288-24fc-4604-b402-dbe6a60a7836" providerId="ADAL" clId="{2D7C596B-2C88-4452-A03F-F7B0E864DC1A}" dt="2024-11-17T16:58:24.111" v="2921" actId="2711"/>
          <ac:spMkLst>
            <pc:docMk/>
            <pc:sldMk cId="3253399685" sldId="354"/>
            <ac:spMk id="4" creationId="{E2C01323-A8D9-C52E-7041-F82F795A65BD}"/>
          </ac:spMkLst>
        </pc:spChg>
        <pc:spChg chg="del">
          <ac:chgData name="Suvam Dey" userId="d7ae2288-24fc-4604-b402-dbe6a60a7836" providerId="ADAL" clId="{2D7C596B-2C88-4452-A03F-F7B0E864DC1A}" dt="2024-11-17T16:53:28.266" v="2885" actId="478"/>
          <ac:spMkLst>
            <pc:docMk/>
            <pc:sldMk cId="3253399685" sldId="354"/>
            <ac:spMk id="5" creationId="{15C206E7-B3C9-D167-DF5A-74D861DF5136}"/>
          </ac:spMkLst>
        </pc:spChg>
        <pc:spChg chg="mod">
          <ac:chgData name="Suvam Dey" userId="d7ae2288-24fc-4604-b402-dbe6a60a7836" providerId="ADAL" clId="{2D7C596B-2C88-4452-A03F-F7B0E864DC1A}" dt="2024-11-17T16:58:24.111" v="2921" actId="2711"/>
          <ac:spMkLst>
            <pc:docMk/>
            <pc:sldMk cId="3253399685" sldId="354"/>
            <ac:spMk id="6" creationId="{27E1195A-A61D-4B4D-5F1F-AB2CF24BBD00}"/>
          </ac:spMkLst>
        </pc:spChg>
        <pc:spChg chg="add mod">
          <ac:chgData name="Suvam Dey" userId="d7ae2288-24fc-4604-b402-dbe6a60a7836" providerId="ADAL" clId="{2D7C596B-2C88-4452-A03F-F7B0E864DC1A}" dt="2024-11-17T16:58:24.111" v="2921" actId="2711"/>
          <ac:spMkLst>
            <pc:docMk/>
            <pc:sldMk cId="3253399685" sldId="354"/>
            <ac:spMk id="9" creationId="{4B3E6D3F-A007-987A-B315-24B2327BAE6E}"/>
          </ac:spMkLst>
        </pc:spChg>
        <pc:spChg chg="add mod">
          <ac:chgData name="Suvam Dey" userId="d7ae2288-24fc-4604-b402-dbe6a60a7836" providerId="ADAL" clId="{2D7C596B-2C88-4452-A03F-F7B0E864DC1A}" dt="2024-11-17T16:58:24.111" v="2921" actId="2711"/>
          <ac:spMkLst>
            <pc:docMk/>
            <pc:sldMk cId="3253399685" sldId="354"/>
            <ac:spMk id="12" creationId="{67DBCF50-1E72-93F8-6F47-0100C13AFCBE}"/>
          </ac:spMkLst>
        </pc:spChg>
        <pc:spChg chg="add mod">
          <ac:chgData name="Suvam Dey" userId="d7ae2288-24fc-4604-b402-dbe6a60a7836" providerId="ADAL" clId="{2D7C596B-2C88-4452-A03F-F7B0E864DC1A}" dt="2024-11-17T17:08:36.173" v="3402" actId="207"/>
          <ac:spMkLst>
            <pc:docMk/>
            <pc:sldMk cId="3253399685" sldId="354"/>
            <ac:spMk id="13" creationId="{EFCE9C43-F915-AD0D-3B77-9C0D158D2155}"/>
          </ac:spMkLst>
        </pc:spChg>
        <pc:spChg chg="add mod">
          <ac:chgData name="Suvam Dey" userId="d7ae2288-24fc-4604-b402-dbe6a60a7836" providerId="ADAL" clId="{2D7C596B-2C88-4452-A03F-F7B0E864DC1A}" dt="2024-11-17T16:58:24.111" v="2921" actId="2711"/>
          <ac:spMkLst>
            <pc:docMk/>
            <pc:sldMk cId="3253399685" sldId="354"/>
            <ac:spMk id="14" creationId="{99FD4DF8-2F55-ABC2-B3DC-6761CBBF2544}"/>
          </ac:spMkLst>
        </pc:spChg>
        <pc:spChg chg="add mod">
          <ac:chgData name="Suvam Dey" userId="d7ae2288-24fc-4604-b402-dbe6a60a7836" providerId="ADAL" clId="{2D7C596B-2C88-4452-A03F-F7B0E864DC1A}" dt="2024-11-17T16:58:24.111" v="2921" actId="2711"/>
          <ac:spMkLst>
            <pc:docMk/>
            <pc:sldMk cId="3253399685" sldId="354"/>
            <ac:spMk id="16" creationId="{4BE2DB42-E26A-73FD-B7DC-E328CE581D1C}"/>
          </ac:spMkLst>
        </pc:spChg>
        <pc:spChg chg="add mod">
          <ac:chgData name="Suvam Dey" userId="d7ae2288-24fc-4604-b402-dbe6a60a7836" providerId="ADAL" clId="{2D7C596B-2C88-4452-A03F-F7B0E864DC1A}" dt="2024-11-17T16:58:24.111" v="2921" actId="2711"/>
          <ac:spMkLst>
            <pc:docMk/>
            <pc:sldMk cId="3253399685" sldId="354"/>
            <ac:spMk id="17" creationId="{F4F8F733-54CE-D51E-D079-F2EF0C3AD421}"/>
          </ac:spMkLst>
        </pc:spChg>
        <pc:spChg chg="add mod">
          <ac:chgData name="Suvam Dey" userId="d7ae2288-24fc-4604-b402-dbe6a60a7836" providerId="ADAL" clId="{2D7C596B-2C88-4452-A03F-F7B0E864DC1A}" dt="2024-11-17T17:09:08.992" v="3433" actId="20577"/>
          <ac:spMkLst>
            <pc:docMk/>
            <pc:sldMk cId="3253399685" sldId="354"/>
            <ac:spMk id="21" creationId="{47995C07-20A6-1FB1-CD2E-B6B9EBD41761}"/>
          </ac:spMkLst>
        </pc:spChg>
        <pc:picChg chg="add mod">
          <ac:chgData name="Suvam Dey" userId="d7ae2288-24fc-4604-b402-dbe6a60a7836" providerId="ADAL" clId="{2D7C596B-2C88-4452-A03F-F7B0E864DC1A}" dt="2024-11-17T07:30:24.788" v="2107" actId="1076"/>
          <ac:picMkLst>
            <pc:docMk/>
            <pc:sldMk cId="3253399685" sldId="354"/>
            <ac:picMk id="8" creationId="{E4B18FB2-0092-720D-A3C8-60EA10E542EF}"/>
          </ac:picMkLst>
        </pc:picChg>
        <pc:picChg chg="add mod">
          <ac:chgData name="Suvam Dey" userId="d7ae2288-24fc-4604-b402-dbe6a60a7836" providerId="ADAL" clId="{2D7C596B-2C88-4452-A03F-F7B0E864DC1A}" dt="2024-11-17T16:57:48.570" v="2889" actId="1076"/>
          <ac:picMkLst>
            <pc:docMk/>
            <pc:sldMk cId="3253399685" sldId="354"/>
            <ac:picMk id="10" creationId="{1616DC47-481E-8E14-8906-A2241EBF278B}"/>
          </ac:picMkLst>
        </pc:picChg>
        <pc:picChg chg="add mod">
          <ac:chgData name="Suvam Dey" userId="d7ae2288-24fc-4604-b402-dbe6a60a7836" providerId="ADAL" clId="{2D7C596B-2C88-4452-A03F-F7B0E864DC1A}" dt="2024-11-17T07:32:15.403" v="2166" actId="1038"/>
          <ac:picMkLst>
            <pc:docMk/>
            <pc:sldMk cId="3253399685" sldId="354"/>
            <ac:picMk id="11" creationId="{37F28DD3-CBEC-66EA-A8A1-CF48D41B0D34}"/>
          </ac:picMkLst>
        </pc:picChg>
        <pc:picChg chg="add mod">
          <ac:chgData name="Suvam Dey" userId="d7ae2288-24fc-4604-b402-dbe6a60a7836" providerId="ADAL" clId="{2D7C596B-2C88-4452-A03F-F7B0E864DC1A}" dt="2024-11-17T07:30:16.146" v="2103" actId="1076"/>
          <ac:picMkLst>
            <pc:docMk/>
            <pc:sldMk cId="3253399685" sldId="354"/>
            <ac:picMk id="15" creationId="{8BC7509B-E931-A197-4519-F4CADBF6862B}"/>
          </ac:picMkLst>
        </pc:picChg>
        <pc:picChg chg="add mod">
          <ac:chgData name="Suvam Dey" userId="d7ae2288-24fc-4604-b402-dbe6a60a7836" providerId="ADAL" clId="{2D7C596B-2C88-4452-A03F-F7B0E864DC1A}" dt="2024-11-17T07:32:15.403" v="2166" actId="1038"/>
          <ac:picMkLst>
            <pc:docMk/>
            <pc:sldMk cId="3253399685" sldId="354"/>
            <ac:picMk id="19" creationId="{0807EC1C-2C0B-368D-78A1-5BD06AFF94D0}"/>
          </ac:picMkLst>
        </pc:picChg>
        <pc:picChg chg="add mod">
          <ac:chgData name="Suvam Dey" userId="d7ae2288-24fc-4604-b402-dbe6a60a7836" providerId="ADAL" clId="{2D7C596B-2C88-4452-A03F-F7B0E864DC1A}" dt="2024-11-17T17:08:18.578" v="3399" actId="1076"/>
          <ac:picMkLst>
            <pc:docMk/>
            <pc:sldMk cId="3253399685" sldId="354"/>
            <ac:picMk id="20" creationId="{9DD09FBE-34A1-9262-3B84-A42CA85311FF}"/>
          </ac:picMkLst>
        </pc:picChg>
      </pc:sldChg>
      <pc:sldChg chg="del">
        <pc:chgData name="Suvam Dey" userId="d7ae2288-24fc-4604-b402-dbe6a60a7836" providerId="ADAL" clId="{2D7C596B-2C88-4452-A03F-F7B0E864DC1A}" dt="2024-11-17T05:13:04.993" v="177" actId="47"/>
        <pc:sldMkLst>
          <pc:docMk/>
          <pc:sldMk cId="1651415334" sldId="355"/>
        </pc:sldMkLst>
      </pc:sldChg>
      <pc:sldChg chg="new del">
        <pc:chgData name="Suvam Dey" userId="d7ae2288-24fc-4604-b402-dbe6a60a7836" providerId="ADAL" clId="{2D7C596B-2C88-4452-A03F-F7B0E864DC1A}" dt="2024-11-17T16:16:55.994" v="2191" actId="47"/>
        <pc:sldMkLst>
          <pc:docMk/>
          <pc:sldMk cId="2588357523" sldId="355"/>
        </pc:sldMkLst>
      </pc:sldChg>
      <pc:sldChg chg="del">
        <pc:chgData name="Suvam Dey" userId="d7ae2288-24fc-4604-b402-dbe6a60a7836" providerId="ADAL" clId="{2D7C596B-2C88-4452-A03F-F7B0E864DC1A}" dt="2024-11-17T05:12:29.109" v="168" actId="47"/>
        <pc:sldMkLst>
          <pc:docMk/>
          <pc:sldMk cId="2025227788" sldId="356"/>
        </pc:sldMkLst>
      </pc:sldChg>
      <pc:sldChg chg="addSp delSp modSp add mod">
        <pc:chgData name="Suvam Dey" userId="d7ae2288-24fc-4604-b402-dbe6a60a7836" providerId="ADAL" clId="{2D7C596B-2C88-4452-A03F-F7B0E864DC1A}" dt="2024-11-17T17:10:22.698" v="3556" actId="2711"/>
        <pc:sldMkLst>
          <pc:docMk/>
          <pc:sldMk cId="2493524006" sldId="356"/>
        </pc:sldMkLst>
        <pc:spChg chg="mod">
          <ac:chgData name="Suvam Dey" userId="d7ae2288-24fc-4604-b402-dbe6a60a7836" providerId="ADAL" clId="{2D7C596B-2C88-4452-A03F-F7B0E864DC1A}" dt="2024-11-17T17:10:22.698" v="3556" actId="2711"/>
          <ac:spMkLst>
            <pc:docMk/>
            <pc:sldMk cId="2493524006" sldId="356"/>
            <ac:spMk id="2" creationId="{CE4964D9-6D94-3BFB-42F2-894B7432E015}"/>
          </ac:spMkLst>
        </pc:spChg>
        <pc:spChg chg="mod">
          <ac:chgData name="Suvam Dey" userId="d7ae2288-24fc-4604-b402-dbe6a60a7836" providerId="ADAL" clId="{2D7C596B-2C88-4452-A03F-F7B0E864DC1A}" dt="2024-11-17T17:10:22.698" v="3556" actId="2711"/>
          <ac:spMkLst>
            <pc:docMk/>
            <pc:sldMk cId="2493524006" sldId="356"/>
            <ac:spMk id="4" creationId="{9638C579-5008-21D1-1898-DF1EA80642B2}"/>
          </ac:spMkLst>
        </pc:spChg>
        <pc:spChg chg="mod">
          <ac:chgData name="Suvam Dey" userId="d7ae2288-24fc-4604-b402-dbe6a60a7836" providerId="ADAL" clId="{2D7C596B-2C88-4452-A03F-F7B0E864DC1A}" dt="2024-11-17T17:10:22.698" v="3556" actId="2711"/>
          <ac:spMkLst>
            <pc:docMk/>
            <pc:sldMk cId="2493524006" sldId="356"/>
            <ac:spMk id="6" creationId="{73F59218-3188-B722-871F-E167DC332E7D}"/>
          </ac:spMkLst>
        </pc:spChg>
        <pc:spChg chg="mod">
          <ac:chgData name="Suvam Dey" userId="d7ae2288-24fc-4604-b402-dbe6a60a7836" providerId="ADAL" clId="{2D7C596B-2C88-4452-A03F-F7B0E864DC1A}" dt="2024-11-17T17:10:22.698" v="3556" actId="2711"/>
          <ac:spMkLst>
            <pc:docMk/>
            <pc:sldMk cId="2493524006" sldId="356"/>
            <ac:spMk id="9" creationId="{60E27802-3F1D-6C10-E64E-71756205B97E}"/>
          </ac:spMkLst>
        </pc:spChg>
        <pc:spChg chg="mod">
          <ac:chgData name="Suvam Dey" userId="d7ae2288-24fc-4604-b402-dbe6a60a7836" providerId="ADAL" clId="{2D7C596B-2C88-4452-A03F-F7B0E864DC1A}" dt="2024-11-17T17:10:22.698" v="3556" actId="2711"/>
          <ac:spMkLst>
            <pc:docMk/>
            <pc:sldMk cId="2493524006" sldId="356"/>
            <ac:spMk id="15" creationId="{000E08FF-364F-DBB0-2707-1394AE64321A}"/>
          </ac:spMkLst>
        </pc:spChg>
        <pc:spChg chg="mod">
          <ac:chgData name="Suvam Dey" userId="d7ae2288-24fc-4604-b402-dbe6a60a7836" providerId="ADAL" clId="{2D7C596B-2C88-4452-A03F-F7B0E864DC1A}" dt="2024-11-17T17:10:22.698" v="3556" actId="2711"/>
          <ac:spMkLst>
            <pc:docMk/>
            <pc:sldMk cId="2493524006" sldId="356"/>
            <ac:spMk id="16" creationId="{C59C079C-D152-38B6-6F58-8A19E11436B1}"/>
          </ac:spMkLst>
        </pc:spChg>
        <pc:spChg chg="mod">
          <ac:chgData name="Suvam Dey" userId="d7ae2288-24fc-4604-b402-dbe6a60a7836" providerId="ADAL" clId="{2D7C596B-2C88-4452-A03F-F7B0E864DC1A}" dt="2024-11-17T17:10:22.698" v="3556" actId="2711"/>
          <ac:spMkLst>
            <pc:docMk/>
            <pc:sldMk cId="2493524006" sldId="356"/>
            <ac:spMk id="21" creationId="{224AC04D-9428-BF90-8209-7B72DDC7E7AB}"/>
          </ac:spMkLst>
        </pc:spChg>
        <pc:spChg chg="mod">
          <ac:chgData name="Suvam Dey" userId="d7ae2288-24fc-4604-b402-dbe6a60a7836" providerId="ADAL" clId="{2D7C596B-2C88-4452-A03F-F7B0E864DC1A}" dt="2024-11-17T17:10:22.698" v="3556" actId="2711"/>
          <ac:spMkLst>
            <pc:docMk/>
            <pc:sldMk cId="2493524006" sldId="356"/>
            <ac:spMk id="24" creationId="{486B7B78-2FFF-882D-5843-6B84A8832E8B}"/>
          </ac:spMkLst>
        </pc:spChg>
        <pc:picChg chg="add mod">
          <ac:chgData name="Suvam Dey" userId="d7ae2288-24fc-4604-b402-dbe6a60a7836" providerId="ADAL" clId="{2D7C596B-2C88-4452-A03F-F7B0E864DC1A}" dt="2024-11-17T16:17:32.541" v="2210" actId="14100"/>
          <ac:picMkLst>
            <pc:docMk/>
            <pc:sldMk cId="2493524006" sldId="356"/>
            <ac:picMk id="5" creationId="{CD03402F-F785-28F6-447F-907E2942C6DF}"/>
          </ac:picMkLst>
        </pc:picChg>
        <pc:picChg chg="add mod">
          <ac:chgData name="Suvam Dey" userId="d7ae2288-24fc-4604-b402-dbe6a60a7836" providerId="ADAL" clId="{2D7C596B-2C88-4452-A03F-F7B0E864DC1A}" dt="2024-11-17T16:18:59.309" v="2221" actId="1035"/>
          <ac:picMkLst>
            <pc:docMk/>
            <pc:sldMk cId="2493524006" sldId="356"/>
            <ac:picMk id="8" creationId="{76EE06AA-847D-C12A-1B24-05C8FEA7EB54}"/>
          </ac:picMkLst>
        </pc:picChg>
        <pc:picChg chg="add mod">
          <ac:chgData name="Suvam Dey" userId="d7ae2288-24fc-4604-b402-dbe6a60a7836" providerId="ADAL" clId="{2D7C596B-2C88-4452-A03F-F7B0E864DC1A}" dt="2024-11-17T16:21:11.099" v="2249" actId="1035"/>
          <ac:picMkLst>
            <pc:docMk/>
            <pc:sldMk cId="2493524006" sldId="356"/>
            <ac:picMk id="11" creationId="{9C5F3B51-96FA-AEAF-E225-D6295B6E5DE4}"/>
          </ac:picMkLst>
        </pc:picChg>
        <pc:picChg chg="del">
          <ac:chgData name="Suvam Dey" userId="d7ae2288-24fc-4604-b402-dbe6a60a7836" providerId="ADAL" clId="{2D7C596B-2C88-4452-A03F-F7B0E864DC1A}" dt="2024-11-17T16:16:58.455" v="2192" actId="478"/>
          <ac:picMkLst>
            <pc:docMk/>
            <pc:sldMk cId="2493524006" sldId="356"/>
            <ac:picMk id="18" creationId="{84C408D9-0701-F81E-719E-24A40BDEBB7D}"/>
          </ac:picMkLst>
        </pc:picChg>
        <pc:picChg chg="del">
          <ac:chgData name="Suvam Dey" userId="d7ae2288-24fc-4604-b402-dbe6a60a7836" providerId="ADAL" clId="{2D7C596B-2C88-4452-A03F-F7B0E864DC1A}" dt="2024-11-17T16:20:40.397" v="2224" actId="478"/>
          <ac:picMkLst>
            <pc:docMk/>
            <pc:sldMk cId="2493524006" sldId="356"/>
            <ac:picMk id="20" creationId="{1F177485-F4A8-0F89-0CA4-C75C32354A61}"/>
          </ac:picMkLst>
        </pc:picChg>
        <pc:picChg chg="del">
          <ac:chgData name="Suvam Dey" userId="d7ae2288-24fc-4604-b402-dbe6a60a7836" providerId="ADAL" clId="{2D7C596B-2C88-4452-A03F-F7B0E864DC1A}" dt="2024-11-17T16:18:49.947" v="2211" actId="478"/>
          <ac:picMkLst>
            <pc:docMk/>
            <pc:sldMk cId="2493524006" sldId="356"/>
            <ac:picMk id="23" creationId="{C96AC92D-6503-B377-1C2B-E77A77679FCD}"/>
          </ac:picMkLst>
        </pc:picChg>
      </pc:sldChg>
      <pc:sldChg chg="del">
        <pc:chgData name="Suvam Dey" userId="d7ae2288-24fc-4604-b402-dbe6a60a7836" providerId="ADAL" clId="{2D7C596B-2C88-4452-A03F-F7B0E864DC1A}" dt="2024-11-17T05:13:00.321" v="172" actId="47"/>
        <pc:sldMkLst>
          <pc:docMk/>
          <pc:sldMk cId="2640045671" sldId="357"/>
        </pc:sldMkLst>
      </pc:sldChg>
      <pc:sldChg chg="addSp delSp modSp mod">
        <pc:chgData name="Suvam Dey" userId="d7ae2288-24fc-4604-b402-dbe6a60a7836" providerId="ADAL" clId="{2D7C596B-2C88-4452-A03F-F7B0E864DC1A}" dt="2024-11-17T17:46:23.369" v="5162" actId="26606"/>
        <pc:sldMkLst>
          <pc:docMk/>
          <pc:sldMk cId="3722924722" sldId="357"/>
        </pc:sldMkLst>
        <pc:spChg chg="add">
          <ac:chgData name="Suvam Dey" userId="d7ae2288-24fc-4604-b402-dbe6a60a7836" providerId="ADAL" clId="{2D7C596B-2C88-4452-A03F-F7B0E864DC1A}" dt="2024-11-17T17:44:52.667" v="5096"/>
          <ac:spMkLst>
            <pc:docMk/>
            <pc:sldMk cId="3722924722" sldId="357"/>
            <ac:spMk id="7" creationId="{D2986948-2AE6-4836-D200-91ECB9E9CC29}"/>
          </ac:spMkLst>
        </pc:spChg>
        <pc:spChg chg="add del mod">
          <ac:chgData name="Suvam Dey" userId="d7ae2288-24fc-4604-b402-dbe6a60a7836" providerId="ADAL" clId="{2D7C596B-2C88-4452-A03F-F7B0E864DC1A}" dt="2024-11-17T17:45:03.462" v="5102"/>
          <ac:spMkLst>
            <pc:docMk/>
            <pc:sldMk cId="3722924722" sldId="357"/>
            <ac:spMk id="9" creationId="{FDB28666-48C9-C0CF-A866-2EA0D3B1DBC2}"/>
          </ac:spMkLst>
        </pc:spChg>
        <pc:spChg chg="mod">
          <ac:chgData name="Suvam Dey" userId="d7ae2288-24fc-4604-b402-dbe6a60a7836" providerId="ADAL" clId="{2D7C596B-2C88-4452-A03F-F7B0E864DC1A}" dt="2024-11-17T17:46:12.531" v="5161" actId="1036"/>
          <ac:spMkLst>
            <pc:docMk/>
            <pc:sldMk cId="3722924722" sldId="357"/>
            <ac:spMk id="13" creationId="{98E1BA26-90F8-C679-B3A8-0705F8A809BB}"/>
          </ac:spMkLst>
        </pc:spChg>
        <pc:spChg chg="mod">
          <ac:chgData name="Suvam Dey" userId="d7ae2288-24fc-4604-b402-dbe6a60a7836" providerId="ADAL" clId="{2D7C596B-2C88-4452-A03F-F7B0E864DC1A}" dt="2024-11-17T17:46:12.531" v="5161" actId="1036"/>
          <ac:spMkLst>
            <pc:docMk/>
            <pc:sldMk cId="3722924722" sldId="357"/>
            <ac:spMk id="14" creationId="{DACD2FD3-BC3B-0BE4-36DE-3CA0B0ED8814}"/>
          </ac:spMkLst>
        </pc:spChg>
        <pc:spChg chg="del mod">
          <ac:chgData name="Suvam Dey" userId="d7ae2288-24fc-4604-b402-dbe6a60a7836" providerId="ADAL" clId="{2D7C596B-2C88-4452-A03F-F7B0E864DC1A}" dt="2024-11-17T17:46:23.369" v="5162" actId="26606"/>
          <ac:spMkLst>
            <pc:docMk/>
            <pc:sldMk cId="3722924722" sldId="357"/>
            <ac:spMk id="16" creationId="{44E10CEB-F112-4138-5CD4-C1EC207E431E}"/>
          </ac:spMkLst>
        </pc:spChg>
        <pc:graphicFrameChg chg="add">
          <ac:chgData name="Suvam Dey" userId="d7ae2288-24fc-4604-b402-dbe6a60a7836" providerId="ADAL" clId="{2D7C596B-2C88-4452-A03F-F7B0E864DC1A}" dt="2024-11-17T17:46:23.369" v="5162" actId="26606"/>
          <ac:graphicFrameMkLst>
            <pc:docMk/>
            <pc:sldMk cId="3722924722" sldId="357"/>
            <ac:graphicFrameMk id="18" creationId="{A7F5EEB9-A150-69F4-BD0B-37B20FC46E16}"/>
          </ac:graphicFrameMkLst>
        </pc:graphicFrameChg>
        <pc:picChg chg="mod">
          <ac:chgData name="Suvam Dey" userId="d7ae2288-24fc-4604-b402-dbe6a60a7836" providerId="ADAL" clId="{2D7C596B-2C88-4452-A03F-F7B0E864DC1A}" dt="2024-11-17T17:46:12.531" v="5161" actId="1036"/>
          <ac:picMkLst>
            <pc:docMk/>
            <pc:sldMk cId="3722924722" sldId="357"/>
            <ac:picMk id="8" creationId="{664F877E-32C0-2A11-7CED-61C3F125D4B7}"/>
          </ac:picMkLst>
        </pc:picChg>
        <pc:picChg chg="mod">
          <ac:chgData name="Suvam Dey" userId="d7ae2288-24fc-4604-b402-dbe6a60a7836" providerId="ADAL" clId="{2D7C596B-2C88-4452-A03F-F7B0E864DC1A}" dt="2024-11-17T17:46:12.531" v="5161" actId="1036"/>
          <ac:picMkLst>
            <pc:docMk/>
            <pc:sldMk cId="3722924722" sldId="357"/>
            <ac:picMk id="12" creationId="{A5ACFF0F-A1DD-CB5A-5FF9-5BCD7F92AFDA}"/>
          </ac:picMkLst>
        </pc:picChg>
      </pc:sldChg>
      <pc:sldChg chg="addSp delSp modSp new mod ord">
        <pc:chgData name="Suvam Dey" userId="d7ae2288-24fc-4604-b402-dbe6a60a7836" providerId="ADAL" clId="{2D7C596B-2C88-4452-A03F-F7B0E864DC1A}" dt="2024-11-17T17:37:46.629" v="4539" actId="255"/>
        <pc:sldMkLst>
          <pc:docMk/>
          <pc:sldMk cId="918488391" sldId="358"/>
        </pc:sldMkLst>
        <pc:spChg chg="mod">
          <ac:chgData name="Suvam Dey" userId="d7ae2288-24fc-4604-b402-dbe6a60a7836" providerId="ADAL" clId="{2D7C596B-2C88-4452-A03F-F7B0E864DC1A}" dt="2024-11-17T16:34:34.283" v="2284" actId="20577"/>
          <ac:spMkLst>
            <pc:docMk/>
            <pc:sldMk cId="918488391" sldId="358"/>
            <ac:spMk id="2" creationId="{5F8951E8-598A-3FBC-A837-710AB2679CAA}"/>
          </ac:spMkLst>
        </pc:spChg>
        <pc:spChg chg="del">
          <ac:chgData name="Suvam Dey" userId="d7ae2288-24fc-4604-b402-dbe6a60a7836" providerId="ADAL" clId="{2D7C596B-2C88-4452-A03F-F7B0E864DC1A}" dt="2024-11-17T16:34:28.665" v="2281" actId="478"/>
          <ac:spMkLst>
            <pc:docMk/>
            <pc:sldMk cId="918488391" sldId="358"/>
            <ac:spMk id="3" creationId="{B5E44E97-BF03-B9EC-95D1-EA60B6AFF8E6}"/>
          </ac:spMkLst>
        </pc:spChg>
        <pc:spChg chg="mod">
          <ac:chgData name="Suvam Dey" userId="d7ae2288-24fc-4604-b402-dbe6a60a7836" providerId="ADAL" clId="{2D7C596B-2C88-4452-A03F-F7B0E864DC1A}" dt="2024-11-17T16:40:48.452" v="2611" actId="1038"/>
          <ac:spMkLst>
            <pc:docMk/>
            <pc:sldMk cId="918488391" sldId="358"/>
            <ac:spMk id="4" creationId="{3E786B37-BC59-61CB-0AA2-0F14CFDB82D5}"/>
          </ac:spMkLst>
        </pc:spChg>
        <pc:spChg chg="mod">
          <ac:chgData name="Suvam Dey" userId="d7ae2288-24fc-4604-b402-dbe6a60a7836" providerId="ADAL" clId="{2D7C596B-2C88-4452-A03F-F7B0E864DC1A}" dt="2024-11-17T16:40:52.166" v="2612" actId="14100"/>
          <ac:spMkLst>
            <pc:docMk/>
            <pc:sldMk cId="918488391" sldId="358"/>
            <ac:spMk id="5" creationId="{C5CA4BAC-30B5-2F92-C59B-220612B7999B}"/>
          </ac:spMkLst>
        </pc:spChg>
        <pc:spChg chg="mod">
          <ac:chgData name="Suvam Dey" userId="d7ae2288-24fc-4604-b402-dbe6a60a7836" providerId="ADAL" clId="{2D7C596B-2C88-4452-A03F-F7B0E864DC1A}" dt="2024-11-17T16:40:37.473" v="2593" actId="1036"/>
          <ac:spMkLst>
            <pc:docMk/>
            <pc:sldMk cId="918488391" sldId="358"/>
            <ac:spMk id="6" creationId="{EEE464B5-4DE7-DFD2-487F-F63340AEF276}"/>
          </ac:spMkLst>
        </pc:spChg>
        <pc:spChg chg="add mod">
          <ac:chgData name="Suvam Dey" userId="d7ae2288-24fc-4604-b402-dbe6a60a7836" providerId="ADAL" clId="{2D7C596B-2C88-4452-A03F-F7B0E864DC1A}" dt="2024-11-17T17:37:46.629" v="4539" actId="255"/>
          <ac:spMkLst>
            <pc:docMk/>
            <pc:sldMk cId="918488391" sldId="358"/>
            <ac:spMk id="13" creationId="{4E26F80C-2317-5214-93FA-4886EEF0269B}"/>
          </ac:spMkLst>
        </pc:spChg>
        <pc:spChg chg="add mod">
          <ac:chgData name="Suvam Dey" userId="d7ae2288-24fc-4604-b402-dbe6a60a7836" providerId="ADAL" clId="{2D7C596B-2C88-4452-A03F-F7B0E864DC1A}" dt="2024-11-17T17:37:46.629" v="4539" actId="255"/>
          <ac:spMkLst>
            <pc:docMk/>
            <pc:sldMk cId="918488391" sldId="358"/>
            <ac:spMk id="15" creationId="{5816A858-2B34-C438-7DA9-7C34259697B6}"/>
          </ac:spMkLst>
        </pc:spChg>
        <pc:spChg chg="add del mod">
          <ac:chgData name="Suvam Dey" userId="d7ae2288-24fc-4604-b402-dbe6a60a7836" providerId="ADAL" clId="{2D7C596B-2C88-4452-A03F-F7B0E864DC1A}" dt="2024-11-17T17:36:16.128" v="4409" actId="478"/>
          <ac:spMkLst>
            <pc:docMk/>
            <pc:sldMk cId="918488391" sldId="358"/>
            <ac:spMk id="16" creationId="{A037DD17-1AC8-6FAD-8C9F-E8F35A2DE7DA}"/>
          </ac:spMkLst>
        </pc:spChg>
        <pc:spChg chg="add mod">
          <ac:chgData name="Suvam Dey" userId="d7ae2288-24fc-4604-b402-dbe6a60a7836" providerId="ADAL" clId="{2D7C596B-2C88-4452-A03F-F7B0E864DC1A}" dt="2024-11-17T17:12:27.504" v="3788"/>
          <ac:spMkLst>
            <pc:docMk/>
            <pc:sldMk cId="918488391" sldId="358"/>
            <ac:spMk id="19" creationId="{519E344D-D0F7-1E96-84D5-A93717C9A68B}"/>
          </ac:spMkLst>
        </pc:spChg>
        <pc:spChg chg="add mod">
          <ac:chgData name="Suvam Dey" userId="d7ae2288-24fc-4604-b402-dbe6a60a7836" providerId="ADAL" clId="{2D7C596B-2C88-4452-A03F-F7B0E864DC1A}" dt="2024-11-17T17:37:46.629" v="4539" actId="255"/>
          <ac:spMkLst>
            <pc:docMk/>
            <pc:sldMk cId="918488391" sldId="358"/>
            <ac:spMk id="20" creationId="{6B44833B-E037-D3BB-6008-BA93870A5A7D}"/>
          </ac:spMkLst>
        </pc:spChg>
        <pc:picChg chg="add mod">
          <ac:chgData name="Suvam Dey" userId="d7ae2288-24fc-4604-b402-dbe6a60a7836" providerId="ADAL" clId="{2D7C596B-2C88-4452-A03F-F7B0E864DC1A}" dt="2024-11-17T16:39:12.582" v="2381" actId="1036"/>
          <ac:picMkLst>
            <pc:docMk/>
            <pc:sldMk cId="918488391" sldId="358"/>
            <ac:picMk id="8" creationId="{F91BECEF-BF8D-FA14-C356-FBBBC38161B0}"/>
          </ac:picMkLst>
        </pc:picChg>
        <pc:picChg chg="add mod">
          <ac:chgData name="Suvam Dey" userId="d7ae2288-24fc-4604-b402-dbe6a60a7836" providerId="ADAL" clId="{2D7C596B-2C88-4452-A03F-F7B0E864DC1A}" dt="2024-11-17T16:39:07.802" v="2338" actId="1035"/>
          <ac:picMkLst>
            <pc:docMk/>
            <pc:sldMk cId="918488391" sldId="358"/>
            <ac:picMk id="10" creationId="{39E2EEAA-E298-65B6-E4C5-5D636E44D03B}"/>
          </ac:picMkLst>
        </pc:picChg>
        <pc:picChg chg="add mod">
          <ac:chgData name="Suvam Dey" userId="d7ae2288-24fc-4604-b402-dbe6a60a7836" providerId="ADAL" clId="{2D7C596B-2C88-4452-A03F-F7B0E864DC1A}" dt="2024-11-17T17:37:29.533" v="4535" actId="14100"/>
          <ac:picMkLst>
            <pc:docMk/>
            <pc:sldMk cId="918488391" sldId="358"/>
            <ac:picMk id="12" creationId="{04A3F36E-565C-43A3-0E98-5F80909627D1}"/>
          </ac:picMkLst>
        </pc:picChg>
        <pc:picChg chg="add mod">
          <ac:chgData name="Suvam Dey" userId="d7ae2288-24fc-4604-b402-dbe6a60a7836" providerId="ADAL" clId="{2D7C596B-2C88-4452-A03F-F7B0E864DC1A}" dt="2024-11-17T17:37:24.786" v="4533" actId="1076"/>
          <ac:picMkLst>
            <pc:docMk/>
            <pc:sldMk cId="918488391" sldId="358"/>
            <ac:picMk id="14" creationId="{24CAB943-D245-5523-40CA-4A3E97FC7179}"/>
          </ac:picMkLst>
        </pc:picChg>
        <pc:picChg chg="add del mod">
          <ac:chgData name="Suvam Dey" userId="d7ae2288-24fc-4604-b402-dbe6a60a7836" providerId="ADAL" clId="{2D7C596B-2C88-4452-A03F-F7B0E864DC1A}" dt="2024-11-17T17:36:11.529" v="4407" actId="478"/>
          <ac:picMkLst>
            <pc:docMk/>
            <pc:sldMk cId="918488391" sldId="358"/>
            <ac:picMk id="17" creationId="{FD99345B-AD84-4284-7392-476812761252}"/>
          </ac:picMkLst>
        </pc:picChg>
        <pc:picChg chg="add mod">
          <ac:chgData name="Suvam Dey" userId="d7ae2288-24fc-4604-b402-dbe6a60a7836" providerId="ADAL" clId="{2D7C596B-2C88-4452-A03F-F7B0E864DC1A}" dt="2024-11-17T17:12:27.504" v="3788"/>
          <ac:picMkLst>
            <pc:docMk/>
            <pc:sldMk cId="918488391" sldId="358"/>
            <ac:picMk id="18" creationId="{2897FC0D-293D-AD81-6F81-36C036CED9FB}"/>
          </ac:picMkLst>
        </pc:picChg>
        <pc:picChg chg="add mod">
          <ac:chgData name="Suvam Dey" userId="d7ae2288-24fc-4604-b402-dbe6a60a7836" providerId="ADAL" clId="{2D7C596B-2C88-4452-A03F-F7B0E864DC1A}" dt="2024-11-17T17:37:01.193" v="4527" actId="14100"/>
          <ac:picMkLst>
            <pc:docMk/>
            <pc:sldMk cId="918488391" sldId="358"/>
            <ac:picMk id="21" creationId="{022C60E1-5822-6069-DAC9-1FC5C30DFEC1}"/>
          </ac:picMkLst>
        </pc:picChg>
      </pc:sldChg>
      <pc:sldChg chg="del">
        <pc:chgData name="Suvam Dey" userId="d7ae2288-24fc-4604-b402-dbe6a60a7836" providerId="ADAL" clId="{2D7C596B-2C88-4452-A03F-F7B0E864DC1A}" dt="2024-11-17T05:13:42.715" v="206" actId="47"/>
        <pc:sldMkLst>
          <pc:docMk/>
          <pc:sldMk cId="2201178154" sldId="358"/>
        </pc:sldMkLst>
      </pc:sldChg>
      <pc:sldChg chg="modSp new mod">
        <pc:chgData name="Suvam Dey" userId="d7ae2288-24fc-4604-b402-dbe6a60a7836" providerId="ADAL" clId="{2D7C596B-2C88-4452-A03F-F7B0E864DC1A}" dt="2024-11-17T17:09:43.997" v="3554" actId="20577"/>
        <pc:sldMkLst>
          <pc:docMk/>
          <pc:sldMk cId="144550925" sldId="359"/>
        </pc:sldMkLst>
        <pc:spChg chg="mod">
          <ac:chgData name="Suvam Dey" userId="d7ae2288-24fc-4604-b402-dbe6a60a7836" providerId="ADAL" clId="{2D7C596B-2C88-4452-A03F-F7B0E864DC1A}" dt="2024-11-17T17:04:20.957" v="2956" actId="20577"/>
          <ac:spMkLst>
            <pc:docMk/>
            <pc:sldMk cId="144550925" sldId="359"/>
            <ac:spMk id="2" creationId="{8A008F3B-29DB-7F0F-BD25-0C061A37EA21}"/>
          </ac:spMkLst>
        </pc:spChg>
        <pc:spChg chg="mod">
          <ac:chgData name="Suvam Dey" userId="d7ae2288-24fc-4604-b402-dbe6a60a7836" providerId="ADAL" clId="{2D7C596B-2C88-4452-A03F-F7B0E864DC1A}" dt="2024-11-17T17:09:43.997" v="3554" actId="20577"/>
          <ac:spMkLst>
            <pc:docMk/>
            <pc:sldMk cId="144550925" sldId="359"/>
            <ac:spMk id="3" creationId="{0DE27752-E4CC-E139-B8D7-924F922C4824}"/>
          </ac:spMkLst>
        </pc:spChg>
      </pc:sldChg>
      <pc:sldChg chg="new del">
        <pc:chgData name="Suvam Dey" userId="d7ae2288-24fc-4604-b402-dbe6a60a7836" providerId="ADAL" clId="{2D7C596B-2C88-4452-A03F-F7B0E864DC1A}" dt="2024-11-17T17:04:13.264" v="2925" actId="47"/>
        <pc:sldMkLst>
          <pc:docMk/>
          <pc:sldMk cId="1838071860" sldId="359"/>
        </pc:sldMkLst>
      </pc:sldChg>
      <pc:sldChg chg="del">
        <pc:chgData name="Suvam Dey" userId="d7ae2288-24fc-4604-b402-dbe6a60a7836" providerId="ADAL" clId="{2D7C596B-2C88-4452-A03F-F7B0E864DC1A}" dt="2024-11-17T05:12:58.621" v="170" actId="47"/>
        <pc:sldMkLst>
          <pc:docMk/>
          <pc:sldMk cId="3585865140" sldId="359"/>
        </pc:sldMkLst>
      </pc:sldChg>
      <pc:sldChg chg="addSp modSp new mod">
        <pc:chgData name="Suvam Dey" userId="d7ae2288-24fc-4604-b402-dbe6a60a7836" providerId="ADAL" clId="{2D7C596B-2C88-4452-A03F-F7B0E864DC1A}" dt="2024-11-17T17:30:17.199" v="4231" actId="20577"/>
        <pc:sldMkLst>
          <pc:docMk/>
          <pc:sldMk cId="127636261" sldId="360"/>
        </pc:sldMkLst>
        <pc:spChg chg="mod">
          <ac:chgData name="Suvam Dey" userId="d7ae2288-24fc-4604-b402-dbe6a60a7836" providerId="ADAL" clId="{2D7C596B-2C88-4452-A03F-F7B0E864DC1A}" dt="2024-11-17T17:30:17.199" v="4231" actId="20577"/>
          <ac:spMkLst>
            <pc:docMk/>
            <pc:sldMk cId="127636261" sldId="360"/>
            <ac:spMk id="2" creationId="{F2B74875-722B-4A0C-6477-E8A4627FCCC6}"/>
          </ac:spMkLst>
        </pc:spChg>
        <pc:spChg chg="mod">
          <ac:chgData name="Suvam Dey" userId="d7ae2288-24fc-4604-b402-dbe6a60a7836" providerId="ADAL" clId="{2D7C596B-2C88-4452-A03F-F7B0E864DC1A}" dt="2024-11-17T17:22:04.484" v="3891" actId="20577"/>
          <ac:spMkLst>
            <pc:docMk/>
            <pc:sldMk cId="127636261" sldId="360"/>
            <ac:spMk id="3" creationId="{4E88BC0E-8B90-500C-2D97-1C4C63C42681}"/>
          </ac:spMkLst>
        </pc:spChg>
        <pc:picChg chg="add mod modCrop">
          <ac:chgData name="Suvam Dey" userId="d7ae2288-24fc-4604-b402-dbe6a60a7836" providerId="ADAL" clId="{2D7C596B-2C88-4452-A03F-F7B0E864DC1A}" dt="2024-11-17T17:21:49.679" v="3877" actId="1036"/>
          <ac:picMkLst>
            <pc:docMk/>
            <pc:sldMk cId="127636261" sldId="360"/>
            <ac:picMk id="8" creationId="{83E6E62F-0A07-711E-EA19-9DAFF61FE7C6}"/>
          </ac:picMkLst>
        </pc:picChg>
      </pc:sldChg>
      <pc:sldChg chg="addSp modSp new del">
        <pc:chgData name="Suvam Dey" userId="d7ae2288-24fc-4604-b402-dbe6a60a7836" providerId="ADAL" clId="{2D7C596B-2C88-4452-A03F-F7B0E864DC1A}" dt="2024-11-17T05:50:55.235" v="1060" actId="47"/>
        <pc:sldMkLst>
          <pc:docMk/>
          <pc:sldMk cId="1794375128" sldId="360"/>
        </pc:sldMkLst>
        <pc:spChg chg="add mod">
          <ac:chgData name="Suvam Dey" userId="d7ae2288-24fc-4604-b402-dbe6a60a7836" providerId="ADAL" clId="{2D7C596B-2C88-4452-A03F-F7B0E864DC1A}" dt="2024-11-17T05:23:53.722" v="226"/>
          <ac:spMkLst>
            <pc:docMk/>
            <pc:sldMk cId="1794375128" sldId="360"/>
            <ac:spMk id="7" creationId="{776E46BE-F769-304A-4CE7-4E3929D958DE}"/>
          </ac:spMkLst>
        </pc:spChg>
      </pc:sldChg>
      <pc:sldChg chg="modSp new mod">
        <pc:chgData name="Suvam Dey" userId="d7ae2288-24fc-4604-b402-dbe6a60a7836" providerId="ADAL" clId="{2D7C596B-2C88-4452-A03F-F7B0E864DC1A}" dt="2024-11-17T17:31:41.530" v="4391" actId="20577"/>
        <pc:sldMkLst>
          <pc:docMk/>
          <pc:sldMk cId="491032381" sldId="361"/>
        </pc:sldMkLst>
        <pc:spChg chg="mod">
          <ac:chgData name="Suvam Dey" userId="d7ae2288-24fc-4604-b402-dbe6a60a7836" providerId="ADAL" clId="{2D7C596B-2C88-4452-A03F-F7B0E864DC1A}" dt="2024-11-17T17:30:11.028" v="4217" actId="404"/>
          <ac:spMkLst>
            <pc:docMk/>
            <pc:sldMk cId="491032381" sldId="361"/>
            <ac:spMk id="2" creationId="{20302817-4072-0ED4-D76C-E61F56D0BD1F}"/>
          </ac:spMkLst>
        </pc:spChg>
        <pc:spChg chg="mod">
          <ac:chgData name="Suvam Dey" userId="d7ae2288-24fc-4604-b402-dbe6a60a7836" providerId="ADAL" clId="{2D7C596B-2C88-4452-A03F-F7B0E864DC1A}" dt="2024-11-17T17:31:41.530" v="4391" actId="20577"/>
          <ac:spMkLst>
            <pc:docMk/>
            <pc:sldMk cId="491032381" sldId="361"/>
            <ac:spMk id="3" creationId="{E9816D90-803A-1EE3-2BB1-4614C4B56490}"/>
          </ac:spMkLst>
        </pc:spChg>
      </pc:sldChg>
      <pc:sldChg chg="addSp delSp modSp new del mod">
        <pc:chgData name="Suvam Dey" userId="d7ae2288-24fc-4604-b402-dbe6a60a7836" providerId="ADAL" clId="{2D7C596B-2C88-4452-A03F-F7B0E864DC1A}" dt="2024-11-17T05:40:42.594" v="781" actId="47"/>
        <pc:sldMkLst>
          <pc:docMk/>
          <pc:sldMk cId="4106565279" sldId="361"/>
        </pc:sldMkLst>
        <pc:spChg chg="mod">
          <ac:chgData name="Suvam Dey" userId="d7ae2288-24fc-4604-b402-dbe6a60a7836" providerId="ADAL" clId="{2D7C596B-2C88-4452-A03F-F7B0E864DC1A}" dt="2024-11-17T05:37:00.747" v="768" actId="2711"/>
          <ac:spMkLst>
            <pc:docMk/>
            <pc:sldMk cId="4106565279" sldId="361"/>
            <ac:spMk id="2" creationId="{71A31B2C-0325-748B-C759-FD71DE76C278}"/>
          </ac:spMkLst>
        </pc:spChg>
        <pc:spChg chg="add del mod">
          <ac:chgData name="Suvam Dey" userId="d7ae2288-24fc-4604-b402-dbe6a60a7836" providerId="ADAL" clId="{2D7C596B-2C88-4452-A03F-F7B0E864DC1A}" dt="2024-11-17T05:31:56.547" v="649" actId="12084"/>
          <ac:spMkLst>
            <pc:docMk/>
            <pc:sldMk cId="4106565279" sldId="361"/>
            <ac:spMk id="3" creationId="{87592346-0AB3-2238-A0B7-2CB58E40CB72}"/>
          </ac:spMkLst>
        </pc:spChg>
        <pc:spChg chg="mod">
          <ac:chgData name="Suvam Dey" userId="d7ae2288-24fc-4604-b402-dbe6a60a7836" providerId="ADAL" clId="{2D7C596B-2C88-4452-A03F-F7B0E864DC1A}" dt="2024-11-17T05:37:00.747" v="768" actId="2711"/>
          <ac:spMkLst>
            <pc:docMk/>
            <pc:sldMk cId="4106565279" sldId="361"/>
            <ac:spMk id="4" creationId="{669B6F04-2829-4884-04C3-699C8B0CE567}"/>
          </ac:spMkLst>
        </pc:spChg>
        <pc:spChg chg="mod">
          <ac:chgData name="Suvam Dey" userId="d7ae2288-24fc-4604-b402-dbe6a60a7836" providerId="ADAL" clId="{2D7C596B-2C88-4452-A03F-F7B0E864DC1A}" dt="2024-11-17T05:37:00.747" v="768" actId="2711"/>
          <ac:spMkLst>
            <pc:docMk/>
            <pc:sldMk cId="4106565279" sldId="361"/>
            <ac:spMk id="5" creationId="{E413EFA8-946E-CA4C-C679-34CF68E6C1B5}"/>
          </ac:spMkLst>
        </pc:spChg>
        <pc:spChg chg="mod">
          <ac:chgData name="Suvam Dey" userId="d7ae2288-24fc-4604-b402-dbe6a60a7836" providerId="ADAL" clId="{2D7C596B-2C88-4452-A03F-F7B0E864DC1A}" dt="2024-11-17T05:37:00.747" v="768" actId="2711"/>
          <ac:spMkLst>
            <pc:docMk/>
            <pc:sldMk cId="4106565279" sldId="361"/>
            <ac:spMk id="6" creationId="{52B2C359-19A5-32E5-B29E-60B4E55B2BF6}"/>
          </ac:spMkLst>
        </pc:spChg>
        <pc:spChg chg="add mod">
          <ac:chgData name="Suvam Dey" userId="d7ae2288-24fc-4604-b402-dbe6a60a7836" providerId="ADAL" clId="{2D7C596B-2C88-4452-A03F-F7B0E864DC1A}" dt="2024-11-17T05:40:22.235" v="776" actId="13822"/>
          <ac:spMkLst>
            <pc:docMk/>
            <pc:sldMk cId="4106565279" sldId="361"/>
            <ac:spMk id="8" creationId="{19900A8D-60FF-4418-A744-760677E25D94}"/>
          </ac:spMkLst>
        </pc:spChg>
        <pc:spChg chg="add mod topLvl">
          <ac:chgData name="Suvam Dey" userId="d7ae2288-24fc-4604-b402-dbe6a60a7836" providerId="ADAL" clId="{2D7C596B-2C88-4452-A03F-F7B0E864DC1A}" dt="2024-11-17T05:40:22.235" v="776" actId="13822"/>
          <ac:spMkLst>
            <pc:docMk/>
            <pc:sldMk cId="4106565279" sldId="361"/>
            <ac:spMk id="10" creationId="{B24B949A-8982-D1DB-6D29-37706C019E2B}"/>
          </ac:spMkLst>
        </pc:spChg>
        <pc:spChg chg="add mod topLvl">
          <ac:chgData name="Suvam Dey" userId="d7ae2288-24fc-4604-b402-dbe6a60a7836" providerId="ADAL" clId="{2D7C596B-2C88-4452-A03F-F7B0E864DC1A}" dt="2024-11-17T05:40:22.235" v="776" actId="13822"/>
          <ac:spMkLst>
            <pc:docMk/>
            <pc:sldMk cId="4106565279" sldId="361"/>
            <ac:spMk id="11" creationId="{F4F5A89F-A8DB-75A4-6B88-AAFDCEFC0343}"/>
          </ac:spMkLst>
        </pc:spChg>
        <pc:spChg chg="mod">
          <ac:chgData name="Suvam Dey" userId="d7ae2288-24fc-4604-b402-dbe6a60a7836" providerId="ADAL" clId="{2D7C596B-2C88-4452-A03F-F7B0E864DC1A}" dt="2024-11-17T05:34:34.246" v="739"/>
          <ac:spMkLst>
            <pc:docMk/>
            <pc:sldMk cId="4106565279" sldId="361"/>
            <ac:spMk id="13" creationId="{4AC875E1-CA0A-B5FF-F4B4-4A36A309AA27}"/>
          </ac:spMkLst>
        </pc:spChg>
        <pc:spChg chg="mod">
          <ac:chgData name="Suvam Dey" userId="d7ae2288-24fc-4604-b402-dbe6a60a7836" providerId="ADAL" clId="{2D7C596B-2C88-4452-A03F-F7B0E864DC1A}" dt="2024-11-17T05:34:34.246" v="739"/>
          <ac:spMkLst>
            <pc:docMk/>
            <pc:sldMk cId="4106565279" sldId="361"/>
            <ac:spMk id="14" creationId="{12C71AC2-2302-D64F-5E22-35D927B5474F}"/>
          </ac:spMkLst>
        </pc:spChg>
        <pc:spChg chg="add mod">
          <ac:chgData name="Suvam Dey" userId="d7ae2288-24fc-4604-b402-dbe6a60a7836" providerId="ADAL" clId="{2D7C596B-2C88-4452-A03F-F7B0E864DC1A}" dt="2024-11-17T05:40:22.235" v="776" actId="13822"/>
          <ac:spMkLst>
            <pc:docMk/>
            <pc:sldMk cId="4106565279" sldId="361"/>
            <ac:spMk id="15" creationId="{696B720F-D944-F6FD-25F2-6149A00E0024}"/>
          </ac:spMkLst>
        </pc:spChg>
        <pc:spChg chg="mod">
          <ac:chgData name="Suvam Dey" userId="d7ae2288-24fc-4604-b402-dbe6a60a7836" providerId="ADAL" clId="{2D7C596B-2C88-4452-A03F-F7B0E864DC1A}" dt="2024-11-17T05:40:22.235" v="776" actId="13822"/>
          <ac:spMkLst>
            <pc:docMk/>
            <pc:sldMk cId="4106565279" sldId="361"/>
            <ac:spMk id="17" creationId="{66EA30C7-EB20-000D-D685-EDA18BB3FCF1}"/>
          </ac:spMkLst>
        </pc:spChg>
        <pc:spChg chg="mod">
          <ac:chgData name="Suvam Dey" userId="d7ae2288-24fc-4604-b402-dbe6a60a7836" providerId="ADAL" clId="{2D7C596B-2C88-4452-A03F-F7B0E864DC1A}" dt="2024-11-17T05:40:22.235" v="776" actId="13822"/>
          <ac:spMkLst>
            <pc:docMk/>
            <pc:sldMk cId="4106565279" sldId="361"/>
            <ac:spMk id="18" creationId="{5A6BEA62-1A57-FCCA-19E6-81BF69A47D36}"/>
          </ac:spMkLst>
        </pc:spChg>
        <pc:spChg chg="mod">
          <ac:chgData name="Suvam Dey" userId="d7ae2288-24fc-4604-b402-dbe6a60a7836" providerId="ADAL" clId="{2D7C596B-2C88-4452-A03F-F7B0E864DC1A}" dt="2024-11-17T05:40:22.235" v="776" actId="13822"/>
          <ac:spMkLst>
            <pc:docMk/>
            <pc:sldMk cId="4106565279" sldId="361"/>
            <ac:spMk id="19" creationId="{C79B2D14-C0FD-9A7C-9485-EAE5E7796BB1}"/>
          </ac:spMkLst>
        </pc:spChg>
        <pc:spChg chg="mod">
          <ac:chgData name="Suvam Dey" userId="d7ae2288-24fc-4604-b402-dbe6a60a7836" providerId="ADAL" clId="{2D7C596B-2C88-4452-A03F-F7B0E864DC1A}" dt="2024-11-17T05:40:22.235" v="776" actId="13822"/>
          <ac:spMkLst>
            <pc:docMk/>
            <pc:sldMk cId="4106565279" sldId="361"/>
            <ac:spMk id="20" creationId="{55554E7E-5CBD-C2AF-8D6E-52F7F9EFBCA4}"/>
          </ac:spMkLst>
        </pc:spChg>
        <pc:spChg chg="mod">
          <ac:chgData name="Suvam Dey" userId="d7ae2288-24fc-4604-b402-dbe6a60a7836" providerId="ADAL" clId="{2D7C596B-2C88-4452-A03F-F7B0E864DC1A}" dt="2024-11-17T05:40:22.235" v="776" actId="13822"/>
          <ac:spMkLst>
            <pc:docMk/>
            <pc:sldMk cId="4106565279" sldId="361"/>
            <ac:spMk id="21" creationId="{C21BBFF5-F98C-79AD-6099-DEFD675018CA}"/>
          </ac:spMkLst>
        </pc:spChg>
        <pc:spChg chg="mod">
          <ac:chgData name="Suvam Dey" userId="d7ae2288-24fc-4604-b402-dbe6a60a7836" providerId="ADAL" clId="{2D7C596B-2C88-4452-A03F-F7B0E864DC1A}" dt="2024-11-17T05:40:22.235" v="776" actId="13822"/>
          <ac:spMkLst>
            <pc:docMk/>
            <pc:sldMk cId="4106565279" sldId="361"/>
            <ac:spMk id="22" creationId="{A01A3CEC-78C8-BFC6-7AE1-80EF6B5FDE21}"/>
          </ac:spMkLst>
        </pc:spChg>
        <pc:spChg chg="mod">
          <ac:chgData name="Suvam Dey" userId="d7ae2288-24fc-4604-b402-dbe6a60a7836" providerId="ADAL" clId="{2D7C596B-2C88-4452-A03F-F7B0E864DC1A}" dt="2024-11-17T05:40:22.235" v="776" actId="13822"/>
          <ac:spMkLst>
            <pc:docMk/>
            <pc:sldMk cId="4106565279" sldId="361"/>
            <ac:spMk id="23" creationId="{CFEE2DA3-339D-99CB-DEF0-14F96DD5E5D1}"/>
          </ac:spMkLst>
        </pc:spChg>
        <pc:spChg chg="mod">
          <ac:chgData name="Suvam Dey" userId="d7ae2288-24fc-4604-b402-dbe6a60a7836" providerId="ADAL" clId="{2D7C596B-2C88-4452-A03F-F7B0E864DC1A}" dt="2024-11-17T05:40:22.235" v="776" actId="13822"/>
          <ac:spMkLst>
            <pc:docMk/>
            <pc:sldMk cId="4106565279" sldId="361"/>
            <ac:spMk id="24" creationId="{81B82B1D-A1CC-8687-3835-B4B12C29D458}"/>
          </ac:spMkLst>
        </pc:spChg>
        <pc:spChg chg="mod">
          <ac:chgData name="Suvam Dey" userId="d7ae2288-24fc-4604-b402-dbe6a60a7836" providerId="ADAL" clId="{2D7C596B-2C88-4452-A03F-F7B0E864DC1A}" dt="2024-11-17T05:40:22.235" v="776" actId="13822"/>
          <ac:spMkLst>
            <pc:docMk/>
            <pc:sldMk cId="4106565279" sldId="361"/>
            <ac:spMk id="25" creationId="{16504489-D902-448C-7767-2DFA1A8B109E}"/>
          </ac:spMkLst>
        </pc:spChg>
        <pc:spChg chg="mod">
          <ac:chgData name="Suvam Dey" userId="d7ae2288-24fc-4604-b402-dbe6a60a7836" providerId="ADAL" clId="{2D7C596B-2C88-4452-A03F-F7B0E864DC1A}" dt="2024-11-17T05:40:22.235" v="776" actId="13822"/>
          <ac:spMkLst>
            <pc:docMk/>
            <pc:sldMk cId="4106565279" sldId="361"/>
            <ac:spMk id="26" creationId="{523F849C-7973-5C47-3EF6-5AC4103B98F7}"/>
          </ac:spMkLst>
        </pc:spChg>
        <pc:spChg chg="mod">
          <ac:chgData name="Suvam Dey" userId="d7ae2288-24fc-4604-b402-dbe6a60a7836" providerId="ADAL" clId="{2D7C596B-2C88-4452-A03F-F7B0E864DC1A}" dt="2024-11-17T05:40:22.235" v="776" actId="13822"/>
          <ac:spMkLst>
            <pc:docMk/>
            <pc:sldMk cId="4106565279" sldId="361"/>
            <ac:spMk id="27" creationId="{6D491BD4-8351-3762-73FA-9C0CD25DA6E4}"/>
          </ac:spMkLst>
        </pc:spChg>
        <pc:spChg chg="mod">
          <ac:chgData name="Suvam Dey" userId="d7ae2288-24fc-4604-b402-dbe6a60a7836" providerId="ADAL" clId="{2D7C596B-2C88-4452-A03F-F7B0E864DC1A}" dt="2024-11-17T05:40:22.235" v="776" actId="13822"/>
          <ac:spMkLst>
            <pc:docMk/>
            <pc:sldMk cId="4106565279" sldId="361"/>
            <ac:spMk id="28" creationId="{24D03488-3FC5-EC89-DB69-8087AC4C6222}"/>
          </ac:spMkLst>
        </pc:spChg>
        <pc:spChg chg="mod">
          <ac:chgData name="Suvam Dey" userId="d7ae2288-24fc-4604-b402-dbe6a60a7836" providerId="ADAL" clId="{2D7C596B-2C88-4452-A03F-F7B0E864DC1A}" dt="2024-11-17T05:40:22.235" v="776" actId="13822"/>
          <ac:spMkLst>
            <pc:docMk/>
            <pc:sldMk cId="4106565279" sldId="361"/>
            <ac:spMk id="29" creationId="{BF7546FC-C019-ECF8-59AF-DD7FCBCFA55E}"/>
          </ac:spMkLst>
        </pc:spChg>
        <pc:grpChg chg="add del mod">
          <ac:chgData name="Suvam Dey" userId="d7ae2288-24fc-4604-b402-dbe6a60a7836" providerId="ADAL" clId="{2D7C596B-2C88-4452-A03F-F7B0E864DC1A}" dt="2024-11-17T05:39:30.779" v="772" actId="165"/>
          <ac:grpSpMkLst>
            <pc:docMk/>
            <pc:sldMk cId="4106565279" sldId="361"/>
            <ac:grpSpMk id="9" creationId="{9C63D96C-88D5-346D-C3BF-49207AA4CD21}"/>
          </ac:grpSpMkLst>
        </pc:grpChg>
        <pc:grpChg chg="add del mod">
          <ac:chgData name="Suvam Dey" userId="d7ae2288-24fc-4604-b402-dbe6a60a7836" providerId="ADAL" clId="{2D7C596B-2C88-4452-A03F-F7B0E864DC1A}" dt="2024-11-17T05:34:48.980" v="744" actId="478"/>
          <ac:grpSpMkLst>
            <pc:docMk/>
            <pc:sldMk cId="4106565279" sldId="361"/>
            <ac:grpSpMk id="12" creationId="{71DA6299-0061-47C4-5ED1-C834170181DB}"/>
          </ac:grpSpMkLst>
        </pc:grpChg>
        <pc:grpChg chg="mod">
          <ac:chgData name="Suvam Dey" userId="d7ae2288-24fc-4604-b402-dbe6a60a7836" providerId="ADAL" clId="{2D7C596B-2C88-4452-A03F-F7B0E864DC1A}" dt="2024-11-17T05:39:45.485" v="774" actId="164"/>
          <ac:grpSpMkLst>
            <pc:docMk/>
            <pc:sldMk cId="4106565279" sldId="361"/>
            <ac:grpSpMk id="16" creationId="{568FB349-EC34-D055-61BE-E36919B03C8F}"/>
          </ac:grpSpMkLst>
        </pc:grpChg>
        <pc:grpChg chg="add del mod">
          <ac:chgData name="Suvam Dey" userId="d7ae2288-24fc-4604-b402-dbe6a60a7836" providerId="ADAL" clId="{2D7C596B-2C88-4452-A03F-F7B0E864DC1A}" dt="2024-11-17T05:40:32.386" v="777" actId="21"/>
          <ac:grpSpMkLst>
            <pc:docMk/>
            <pc:sldMk cId="4106565279" sldId="361"/>
            <ac:grpSpMk id="30" creationId="{0A2C2FE6-03D4-3CA4-7CE8-A3D0C3C329D7}"/>
          </ac:grpSpMkLst>
        </pc:grpChg>
        <pc:graphicFrameChg chg="add del mod">
          <ac:chgData name="Suvam Dey" userId="d7ae2288-24fc-4604-b402-dbe6a60a7836" providerId="ADAL" clId="{2D7C596B-2C88-4452-A03F-F7B0E864DC1A}" dt="2024-11-17T05:39:34.896" v="773" actId="18245"/>
          <ac:graphicFrameMkLst>
            <pc:docMk/>
            <pc:sldMk cId="4106565279" sldId="361"/>
            <ac:graphicFrameMk id="7" creationId="{B7FB5524-5854-71B1-2722-FB1D767B968C}"/>
          </ac:graphicFrameMkLst>
        </pc:graphicFrameChg>
      </pc:sldChg>
    </pc:docChg>
  </pc:docChgLst>
  <pc:docChgLst>
    <pc:chgData name="Chaitanya Rajendra Nimbargi" userId="1cd7bb1c-79e1-427b-a3bb-0be1baff6127" providerId="ADAL" clId="{0C5BD5C6-3925-4E57-B336-835F4295D891}"/>
    <pc:docChg chg="custSel addSld delSld modSld">
      <pc:chgData name="Chaitanya Rajendra Nimbargi" userId="1cd7bb1c-79e1-427b-a3bb-0be1baff6127" providerId="ADAL" clId="{0C5BD5C6-3925-4E57-B336-835F4295D891}" dt="2024-11-17T17:52:40.545" v="805" actId="20577"/>
      <pc:docMkLst>
        <pc:docMk/>
      </pc:docMkLst>
      <pc:sldChg chg="modSp mod">
        <pc:chgData name="Chaitanya Rajendra Nimbargi" userId="1cd7bb1c-79e1-427b-a3bb-0be1baff6127" providerId="ADAL" clId="{0C5BD5C6-3925-4E57-B336-835F4295D891}" dt="2024-11-17T17:52:40.545" v="805" actId="20577"/>
        <pc:sldMkLst>
          <pc:docMk/>
          <pc:sldMk cId="381458619" sldId="332"/>
        </pc:sldMkLst>
        <pc:spChg chg="mod">
          <ac:chgData name="Chaitanya Rajendra Nimbargi" userId="1cd7bb1c-79e1-427b-a3bb-0be1baff6127" providerId="ADAL" clId="{0C5BD5C6-3925-4E57-B336-835F4295D891}" dt="2024-11-17T17:52:40.545" v="805" actId="20577"/>
          <ac:spMkLst>
            <pc:docMk/>
            <pc:sldMk cId="381458619" sldId="332"/>
            <ac:spMk id="7" creationId="{CC0AE73A-4980-F834-AEE7-338DEFBAFAB6}"/>
          </ac:spMkLst>
        </pc:spChg>
      </pc:sldChg>
      <pc:sldChg chg="addSp delSp modSp new mod">
        <pc:chgData name="Chaitanya Rajendra Nimbargi" userId="1cd7bb1c-79e1-427b-a3bb-0be1baff6127" providerId="ADAL" clId="{0C5BD5C6-3925-4E57-B336-835F4295D891}" dt="2024-11-17T17:44:25.753" v="460" actId="20577"/>
        <pc:sldMkLst>
          <pc:docMk/>
          <pc:sldMk cId="3722924722" sldId="357"/>
        </pc:sldMkLst>
        <pc:spChg chg="mod">
          <ac:chgData name="Chaitanya Rajendra Nimbargi" userId="1cd7bb1c-79e1-427b-a3bb-0be1baff6127" providerId="ADAL" clId="{0C5BD5C6-3925-4E57-B336-835F4295D891}" dt="2024-11-17T16:26:38.376" v="24" actId="20577"/>
          <ac:spMkLst>
            <pc:docMk/>
            <pc:sldMk cId="3722924722" sldId="357"/>
            <ac:spMk id="2" creationId="{0D51F98B-37FA-BA67-F611-E9A3AFAA9D24}"/>
          </ac:spMkLst>
        </pc:spChg>
        <pc:spChg chg="del">
          <ac:chgData name="Chaitanya Rajendra Nimbargi" userId="1cd7bb1c-79e1-427b-a3bb-0be1baff6127" providerId="ADAL" clId="{0C5BD5C6-3925-4E57-B336-835F4295D891}" dt="2024-11-17T16:26:41.480" v="25" actId="22"/>
          <ac:spMkLst>
            <pc:docMk/>
            <pc:sldMk cId="3722924722" sldId="357"/>
            <ac:spMk id="3" creationId="{A2B24F34-19E4-133A-74F0-19ADD18D5486}"/>
          </ac:spMkLst>
        </pc:spChg>
        <pc:spChg chg="add mod">
          <ac:chgData name="Chaitanya Rajendra Nimbargi" userId="1cd7bb1c-79e1-427b-a3bb-0be1baff6127" providerId="ADAL" clId="{0C5BD5C6-3925-4E57-B336-835F4295D891}" dt="2024-11-17T17:28:50.945" v="309" actId="1076"/>
          <ac:spMkLst>
            <pc:docMk/>
            <pc:sldMk cId="3722924722" sldId="357"/>
            <ac:spMk id="13" creationId="{98E1BA26-90F8-C679-B3A8-0705F8A809BB}"/>
          </ac:spMkLst>
        </pc:spChg>
        <pc:spChg chg="add mod">
          <ac:chgData name="Chaitanya Rajendra Nimbargi" userId="1cd7bb1c-79e1-427b-a3bb-0be1baff6127" providerId="ADAL" clId="{0C5BD5C6-3925-4E57-B336-835F4295D891}" dt="2024-11-17T17:28:36.300" v="307" actId="1076"/>
          <ac:spMkLst>
            <pc:docMk/>
            <pc:sldMk cId="3722924722" sldId="357"/>
            <ac:spMk id="14" creationId="{DACD2FD3-BC3B-0BE4-36DE-3CA0B0ED8814}"/>
          </ac:spMkLst>
        </pc:spChg>
        <pc:spChg chg="add del mod">
          <ac:chgData name="Chaitanya Rajendra Nimbargi" userId="1cd7bb1c-79e1-427b-a3bb-0be1baff6127" providerId="ADAL" clId="{0C5BD5C6-3925-4E57-B336-835F4295D891}" dt="2024-11-17T17:29:06.277" v="312"/>
          <ac:spMkLst>
            <pc:docMk/>
            <pc:sldMk cId="3722924722" sldId="357"/>
            <ac:spMk id="15" creationId="{35C9B397-DFCD-D253-0AEE-0EDBD7FE3C4D}"/>
          </ac:spMkLst>
        </pc:spChg>
        <pc:spChg chg="add mod">
          <ac:chgData name="Chaitanya Rajendra Nimbargi" userId="1cd7bb1c-79e1-427b-a3bb-0be1baff6127" providerId="ADAL" clId="{0C5BD5C6-3925-4E57-B336-835F4295D891}" dt="2024-11-17T17:44:25.753" v="460" actId="20577"/>
          <ac:spMkLst>
            <pc:docMk/>
            <pc:sldMk cId="3722924722" sldId="357"/>
            <ac:spMk id="16" creationId="{44E10CEB-F112-4138-5CD4-C1EC207E431E}"/>
          </ac:spMkLst>
        </pc:spChg>
        <pc:picChg chg="add mod ord">
          <ac:chgData name="Chaitanya Rajendra Nimbargi" userId="1cd7bb1c-79e1-427b-a3bb-0be1baff6127" providerId="ADAL" clId="{0C5BD5C6-3925-4E57-B336-835F4295D891}" dt="2024-11-17T17:28:43.493" v="308" actId="1076"/>
          <ac:picMkLst>
            <pc:docMk/>
            <pc:sldMk cId="3722924722" sldId="357"/>
            <ac:picMk id="8" creationId="{664F877E-32C0-2A11-7CED-61C3F125D4B7}"/>
          </ac:picMkLst>
        </pc:picChg>
        <pc:picChg chg="add del mod">
          <ac:chgData name="Chaitanya Rajendra Nimbargi" userId="1cd7bb1c-79e1-427b-a3bb-0be1baff6127" providerId="ADAL" clId="{0C5BD5C6-3925-4E57-B336-835F4295D891}" dt="2024-11-17T17:08:35.101" v="240" actId="478"/>
          <ac:picMkLst>
            <pc:docMk/>
            <pc:sldMk cId="3722924722" sldId="357"/>
            <ac:picMk id="10" creationId="{EDFEDD72-6695-E76C-049C-BDBE60739D4A}"/>
          </ac:picMkLst>
        </pc:picChg>
        <pc:picChg chg="add mod">
          <ac:chgData name="Chaitanya Rajendra Nimbargi" userId="1cd7bb1c-79e1-427b-a3bb-0be1baff6127" providerId="ADAL" clId="{0C5BD5C6-3925-4E57-B336-835F4295D891}" dt="2024-11-17T17:28:30.347" v="306" actId="1076"/>
          <ac:picMkLst>
            <pc:docMk/>
            <pc:sldMk cId="3722924722" sldId="357"/>
            <ac:picMk id="12" creationId="{A5ACFF0F-A1DD-CB5A-5FF9-5BCD7F92AFDA}"/>
          </ac:picMkLst>
        </pc:picChg>
      </pc:sldChg>
      <pc:sldChg chg="modSp mod">
        <pc:chgData name="Chaitanya Rajendra Nimbargi" userId="1cd7bb1c-79e1-427b-a3bb-0be1baff6127" providerId="ADAL" clId="{0C5BD5C6-3925-4E57-B336-835F4295D891}" dt="2024-11-17T17:51:18.322" v="741" actId="20577"/>
        <pc:sldMkLst>
          <pc:docMk/>
          <pc:sldMk cId="144550925" sldId="359"/>
        </pc:sldMkLst>
        <pc:spChg chg="mod">
          <ac:chgData name="Chaitanya Rajendra Nimbargi" userId="1cd7bb1c-79e1-427b-a3bb-0be1baff6127" providerId="ADAL" clId="{0C5BD5C6-3925-4E57-B336-835F4295D891}" dt="2024-11-17T17:51:18.322" v="741" actId="20577"/>
          <ac:spMkLst>
            <pc:docMk/>
            <pc:sldMk cId="144550925" sldId="359"/>
            <ac:spMk id="3" creationId="{0DE27752-E4CC-E139-B8D7-924F922C4824}"/>
          </ac:spMkLst>
        </pc:spChg>
      </pc:sldChg>
      <pc:sldChg chg="delSp modSp new del mod">
        <pc:chgData name="Chaitanya Rajendra Nimbargi" userId="1cd7bb1c-79e1-427b-a3bb-0be1baff6127" providerId="ADAL" clId="{0C5BD5C6-3925-4E57-B336-835F4295D891}" dt="2024-11-17T17:18:38.760" v="303" actId="2696"/>
        <pc:sldMkLst>
          <pc:docMk/>
          <pc:sldMk cId="1019553892" sldId="360"/>
        </pc:sldMkLst>
        <pc:spChg chg="mod">
          <ac:chgData name="Chaitanya Rajendra Nimbargi" userId="1cd7bb1c-79e1-427b-a3bb-0be1baff6127" providerId="ADAL" clId="{0C5BD5C6-3925-4E57-B336-835F4295D891}" dt="2024-11-17T17:18:34.968" v="302" actId="6549"/>
          <ac:spMkLst>
            <pc:docMk/>
            <pc:sldMk cId="1019553892" sldId="360"/>
            <ac:spMk id="2" creationId="{784C38D0-46C3-F49C-0508-1183AD0E386E}"/>
          </ac:spMkLst>
        </pc:spChg>
        <pc:spChg chg="del">
          <ac:chgData name="Chaitanya Rajendra Nimbargi" userId="1cd7bb1c-79e1-427b-a3bb-0be1baff6127" providerId="ADAL" clId="{0C5BD5C6-3925-4E57-B336-835F4295D891}" dt="2024-11-17T17:18:31.738" v="301" actId="478"/>
          <ac:spMkLst>
            <pc:docMk/>
            <pc:sldMk cId="1019553892" sldId="360"/>
            <ac:spMk id="3" creationId="{DEE368EC-8031-A76D-0372-5BE6EE3C7D45}"/>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D9144D-86DA-42B1-8EAA-263D3BE2FD9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257F854-0D68-40CC-9328-07C9118D0C29}">
      <dgm:prSet/>
      <dgm:spPr/>
      <dgm:t>
        <a:bodyPr/>
        <a:lstStyle/>
        <a:p>
          <a:pPr>
            <a:lnSpc>
              <a:spcPct val="100000"/>
            </a:lnSpc>
          </a:pPr>
          <a:r>
            <a:rPr lang="en-IN"/>
            <a:t>Multiscale retinex is basically the weighted sum of single scale retinex having different scales.</a:t>
          </a:r>
          <a:endParaRPr lang="en-US"/>
        </a:p>
      </dgm:t>
    </dgm:pt>
    <dgm:pt modelId="{BD3252F5-F47B-4718-9BFB-E3A926CF3F24}" type="parTrans" cxnId="{1ACD664D-D898-4781-9ADD-8F5DAFD4C31B}">
      <dgm:prSet/>
      <dgm:spPr/>
      <dgm:t>
        <a:bodyPr/>
        <a:lstStyle/>
        <a:p>
          <a:endParaRPr lang="en-US"/>
        </a:p>
      </dgm:t>
    </dgm:pt>
    <dgm:pt modelId="{9F1FB346-FB2B-443E-A44B-9854D8ACC5A1}" type="sibTrans" cxnId="{1ACD664D-D898-4781-9ADD-8F5DAFD4C31B}">
      <dgm:prSet/>
      <dgm:spPr/>
      <dgm:t>
        <a:bodyPr/>
        <a:lstStyle/>
        <a:p>
          <a:endParaRPr lang="en-US"/>
        </a:p>
      </dgm:t>
    </dgm:pt>
    <dgm:pt modelId="{6852CBF3-30BC-410C-9A65-A6FA58E83829}">
      <dgm:prSet/>
      <dgm:spPr/>
      <dgm:t>
        <a:bodyPr/>
        <a:lstStyle/>
        <a:p>
          <a:pPr>
            <a:lnSpc>
              <a:spcPct val="100000"/>
            </a:lnSpc>
          </a:pPr>
          <a:r>
            <a:rPr lang="en-US"/>
            <a:t>Enhances image details by combining multiple scales of illumination correction to improve contrast and dynamic range.</a:t>
          </a:r>
        </a:p>
      </dgm:t>
    </dgm:pt>
    <dgm:pt modelId="{49C59903-4220-49FB-8208-EAA1D43262CC}" type="parTrans" cxnId="{346C6AFC-B282-4FF2-B83D-FACF626D8997}">
      <dgm:prSet/>
      <dgm:spPr/>
      <dgm:t>
        <a:bodyPr/>
        <a:lstStyle/>
        <a:p>
          <a:endParaRPr lang="en-US"/>
        </a:p>
      </dgm:t>
    </dgm:pt>
    <dgm:pt modelId="{BD49228C-9C84-42C2-841E-46D5D572EF31}" type="sibTrans" cxnId="{346C6AFC-B282-4FF2-B83D-FACF626D8997}">
      <dgm:prSet/>
      <dgm:spPr/>
      <dgm:t>
        <a:bodyPr/>
        <a:lstStyle/>
        <a:p>
          <a:endParaRPr lang="en-US"/>
        </a:p>
      </dgm:t>
    </dgm:pt>
    <dgm:pt modelId="{6BB59E00-6997-4885-9097-2E0ADD852F6A}">
      <dgm:prSet/>
      <dgm:spPr/>
      <dgm:t>
        <a:bodyPr/>
        <a:lstStyle/>
        <a:p>
          <a:pPr>
            <a:lnSpc>
              <a:spcPct val="100000"/>
            </a:lnSpc>
          </a:pPr>
          <a:r>
            <a:rPr lang="en-US"/>
            <a:t>Utilizes Gaussian filters at different scales to process the image, combining the results logarithmically to mimic human vision. </a:t>
          </a:r>
        </a:p>
      </dgm:t>
    </dgm:pt>
    <dgm:pt modelId="{C54AC465-30F4-4793-ADD0-DD7B1C44308F}" type="parTrans" cxnId="{6F610CEA-4425-40D3-96FB-C6D4A920F6E2}">
      <dgm:prSet/>
      <dgm:spPr/>
      <dgm:t>
        <a:bodyPr/>
        <a:lstStyle/>
        <a:p>
          <a:endParaRPr lang="en-US"/>
        </a:p>
      </dgm:t>
    </dgm:pt>
    <dgm:pt modelId="{DEA2DE25-5AFF-4C6D-BDFD-EE412C73DFFC}" type="sibTrans" cxnId="{6F610CEA-4425-40D3-96FB-C6D4A920F6E2}">
      <dgm:prSet/>
      <dgm:spPr/>
      <dgm:t>
        <a:bodyPr/>
        <a:lstStyle/>
        <a:p>
          <a:endParaRPr lang="en-US"/>
        </a:p>
      </dgm:t>
    </dgm:pt>
    <dgm:pt modelId="{52D72DFA-81DC-4D3E-9BD5-DECC466BFEF1}" type="pres">
      <dgm:prSet presAssocID="{72D9144D-86DA-42B1-8EAA-263D3BE2FD98}" presName="root" presStyleCnt="0">
        <dgm:presLayoutVars>
          <dgm:dir/>
          <dgm:resizeHandles val="exact"/>
        </dgm:presLayoutVars>
      </dgm:prSet>
      <dgm:spPr/>
    </dgm:pt>
    <dgm:pt modelId="{73884225-803C-41C8-9C4A-5AEB88936E11}" type="pres">
      <dgm:prSet presAssocID="{0257F854-0D68-40CC-9328-07C9118D0C29}" presName="compNode" presStyleCnt="0"/>
      <dgm:spPr/>
    </dgm:pt>
    <dgm:pt modelId="{AE692E47-9E8D-4B3E-B235-12D095DA3CB6}" type="pres">
      <dgm:prSet presAssocID="{0257F854-0D68-40CC-9328-07C9118D0C29}" presName="bgRect" presStyleLbl="bgShp" presStyleIdx="0" presStyleCnt="3"/>
      <dgm:spPr/>
    </dgm:pt>
    <dgm:pt modelId="{837CE7BB-1C09-44D0-B3D1-50D835A4C0ED}" type="pres">
      <dgm:prSet presAssocID="{0257F854-0D68-40CC-9328-07C9118D0C2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cales of Justice"/>
        </a:ext>
      </dgm:extLst>
    </dgm:pt>
    <dgm:pt modelId="{B0F94A61-CECF-4A21-AB3F-8F8D7DAF0D13}" type="pres">
      <dgm:prSet presAssocID="{0257F854-0D68-40CC-9328-07C9118D0C29}" presName="spaceRect" presStyleCnt="0"/>
      <dgm:spPr/>
    </dgm:pt>
    <dgm:pt modelId="{264A3BCF-A5AE-4481-B362-8E3AD56FB518}" type="pres">
      <dgm:prSet presAssocID="{0257F854-0D68-40CC-9328-07C9118D0C29}" presName="parTx" presStyleLbl="revTx" presStyleIdx="0" presStyleCnt="3">
        <dgm:presLayoutVars>
          <dgm:chMax val="0"/>
          <dgm:chPref val="0"/>
        </dgm:presLayoutVars>
      </dgm:prSet>
      <dgm:spPr/>
    </dgm:pt>
    <dgm:pt modelId="{309BA239-3F90-4B49-B1CE-D89789DDA709}" type="pres">
      <dgm:prSet presAssocID="{9F1FB346-FB2B-443E-A44B-9854D8ACC5A1}" presName="sibTrans" presStyleCnt="0"/>
      <dgm:spPr/>
    </dgm:pt>
    <dgm:pt modelId="{A812D522-A614-48DC-9F35-C5F44CB64906}" type="pres">
      <dgm:prSet presAssocID="{6852CBF3-30BC-410C-9A65-A6FA58E83829}" presName="compNode" presStyleCnt="0"/>
      <dgm:spPr/>
    </dgm:pt>
    <dgm:pt modelId="{81D353B5-07D8-4656-B488-0B9ADC44C2CE}" type="pres">
      <dgm:prSet presAssocID="{6852CBF3-30BC-410C-9A65-A6FA58E83829}" presName="bgRect" presStyleLbl="bgShp" presStyleIdx="1" presStyleCnt="3"/>
      <dgm:spPr/>
    </dgm:pt>
    <dgm:pt modelId="{2CBF46A0-BE80-4F71-B909-0259B026F216}" type="pres">
      <dgm:prSet presAssocID="{6852CBF3-30BC-410C-9A65-A6FA58E8382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ghtbulb"/>
        </a:ext>
      </dgm:extLst>
    </dgm:pt>
    <dgm:pt modelId="{6529AC38-5A49-464D-95ED-E0216F565426}" type="pres">
      <dgm:prSet presAssocID="{6852CBF3-30BC-410C-9A65-A6FA58E83829}" presName="spaceRect" presStyleCnt="0"/>
      <dgm:spPr/>
    </dgm:pt>
    <dgm:pt modelId="{E8FA2FC1-82A1-48BC-A5C2-F2005ECB4F87}" type="pres">
      <dgm:prSet presAssocID="{6852CBF3-30BC-410C-9A65-A6FA58E83829}" presName="parTx" presStyleLbl="revTx" presStyleIdx="1" presStyleCnt="3">
        <dgm:presLayoutVars>
          <dgm:chMax val="0"/>
          <dgm:chPref val="0"/>
        </dgm:presLayoutVars>
      </dgm:prSet>
      <dgm:spPr/>
    </dgm:pt>
    <dgm:pt modelId="{F2ED117B-6578-4EAE-8428-1F207C85E70A}" type="pres">
      <dgm:prSet presAssocID="{BD49228C-9C84-42C2-841E-46D5D572EF31}" presName="sibTrans" presStyleCnt="0"/>
      <dgm:spPr/>
    </dgm:pt>
    <dgm:pt modelId="{515C7636-1685-432E-BF4E-358C33DE1A69}" type="pres">
      <dgm:prSet presAssocID="{6BB59E00-6997-4885-9097-2E0ADD852F6A}" presName="compNode" presStyleCnt="0"/>
      <dgm:spPr/>
    </dgm:pt>
    <dgm:pt modelId="{0AC39280-690B-43FD-8A3A-D376765BBB1C}" type="pres">
      <dgm:prSet presAssocID="{6BB59E00-6997-4885-9097-2E0ADD852F6A}" presName="bgRect" presStyleLbl="bgShp" presStyleIdx="2" presStyleCnt="3"/>
      <dgm:spPr/>
    </dgm:pt>
    <dgm:pt modelId="{EB632350-A27B-41BF-9294-9DE6050CE5C3}" type="pres">
      <dgm:prSet presAssocID="{6BB59E00-6997-4885-9097-2E0ADD852F6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C3CA9840-30E1-4FAE-B506-ABB0216234CC}" type="pres">
      <dgm:prSet presAssocID="{6BB59E00-6997-4885-9097-2E0ADD852F6A}" presName="spaceRect" presStyleCnt="0"/>
      <dgm:spPr/>
    </dgm:pt>
    <dgm:pt modelId="{0196A97B-4F93-4093-8EF1-CD9F28951896}" type="pres">
      <dgm:prSet presAssocID="{6BB59E00-6997-4885-9097-2E0ADD852F6A}" presName="parTx" presStyleLbl="revTx" presStyleIdx="2" presStyleCnt="3">
        <dgm:presLayoutVars>
          <dgm:chMax val="0"/>
          <dgm:chPref val="0"/>
        </dgm:presLayoutVars>
      </dgm:prSet>
      <dgm:spPr/>
    </dgm:pt>
  </dgm:ptLst>
  <dgm:cxnLst>
    <dgm:cxn modelId="{1ACD664D-D898-4781-9ADD-8F5DAFD4C31B}" srcId="{72D9144D-86DA-42B1-8EAA-263D3BE2FD98}" destId="{0257F854-0D68-40CC-9328-07C9118D0C29}" srcOrd="0" destOrd="0" parTransId="{BD3252F5-F47B-4718-9BFB-E3A926CF3F24}" sibTransId="{9F1FB346-FB2B-443E-A44B-9854D8ACC5A1}"/>
    <dgm:cxn modelId="{15C65BA7-FCDF-41E3-AF9A-E47983DD9180}" type="presOf" srcId="{6BB59E00-6997-4885-9097-2E0ADD852F6A}" destId="{0196A97B-4F93-4093-8EF1-CD9F28951896}" srcOrd="0" destOrd="0" presId="urn:microsoft.com/office/officeart/2018/2/layout/IconVerticalSolidList"/>
    <dgm:cxn modelId="{E9B3FFAD-E7B1-4868-BE3E-5EE5563CCEF4}" type="presOf" srcId="{72D9144D-86DA-42B1-8EAA-263D3BE2FD98}" destId="{52D72DFA-81DC-4D3E-9BD5-DECC466BFEF1}" srcOrd="0" destOrd="0" presId="urn:microsoft.com/office/officeart/2018/2/layout/IconVerticalSolidList"/>
    <dgm:cxn modelId="{12FFFCCE-D615-411E-958F-0BB6B858FC58}" type="presOf" srcId="{6852CBF3-30BC-410C-9A65-A6FA58E83829}" destId="{E8FA2FC1-82A1-48BC-A5C2-F2005ECB4F87}" srcOrd="0" destOrd="0" presId="urn:microsoft.com/office/officeart/2018/2/layout/IconVerticalSolidList"/>
    <dgm:cxn modelId="{6F610CEA-4425-40D3-96FB-C6D4A920F6E2}" srcId="{72D9144D-86DA-42B1-8EAA-263D3BE2FD98}" destId="{6BB59E00-6997-4885-9097-2E0ADD852F6A}" srcOrd="2" destOrd="0" parTransId="{C54AC465-30F4-4793-ADD0-DD7B1C44308F}" sibTransId="{DEA2DE25-5AFF-4C6D-BDFD-EE412C73DFFC}"/>
    <dgm:cxn modelId="{99636EF0-49A5-41D5-A706-0924039CB30D}" type="presOf" srcId="{0257F854-0D68-40CC-9328-07C9118D0C29}" destId="{264A3BCF-A5AE-4481-B362-8E3AD56FB518}" srcOrd="0" destOrd="0" presId="urn:microsoft.com/office/officeart/2018/2/layout/IconVerticalSolidList"/>
    <dgm:cxn modelId="{346C6AFC-B282-4FF2-B83D-FACF626D8997}" srcId="{72D9144D-86DA-42B1-8EAA-263D3BE2FD98}" destId="{6852CBF3-30BC-410C-9A65-A6FA58E83829}" srcOrd="1" destOrd="0" parTransId="{49C59903-4220-49FB-8208-EAA1D43262CC}" sibTransId="{BD49228C-9C84-42C2-841E-46D5D572EF31}"/>
    <dgm:cxn modelId="{DE363C46-5ED5-4416-8958-50984534286B}" type="presParOf" srcId="{52D72DFA-81DC-4D3E-9BD5-DECC466BFEF1}" destId="{73884225-803C-41C8-9C4A-5AEB88936E11}" srcOrd="0" destOrd="0" presId="urn:microsoft.com/office/officeart/2018/2/layout/IconVerticalSolidList"/>
    <dgm:cxn modelId="{0D91B769-99CA-44C3-A9EB-0926BDE55801}" type="presParOf" srcId="{73884225-803C-41C8-9C4A-5AEB88936E11}" destId="{AE692E47-9E8D-4B3E-B235-12D095DA3CB6}" srcOrd="0" destOrd="0" presId="urn:microsoft.com/office/officeart/2018/2/layout/IconVerticalSolidList"/>
    <dgm:cxn modelId="{CFFB9DBC-7DEC-4D72-AF12-284877D77AE4}" type="presParOf" srcId="{73884225-803C-41C8-9C4A-5AEB88936E11}" destId="{837CE7BB-1C09-44D0-B3D1-50D835A4C0ED}" srcOrd="1" destOrd="0" presId="urn:microsoft.com/office/officeart/2018/2/layout/IconVerticalSolidList"/>
    <dgm:cxn modelId="{075B7388-27DD-417E-B377-6893E0476F3B}" type="presParOf" srcId="{73884225-803C-41C8-9C4A-5AEB88936E11}" destId="{B0F94A61-CECF-4A21-AB3F-8F8D7DAF0D13}" srcOrd="2" destOrd="0" presId="urn:microsoft.com/office/officeart/2018/2/layout/IconVerticalSolidList"/>
    <dgm:cxn modelId="{D7411A3E-4084-48B7-B4B3-2AB8DF607CD1}" type="presParOf" srcId="{73884225-803C-41C8-9C4A-5AEB88936E11}" destId="{264A3BCF-A5AE-4481-B362-8E3AD56FB518}" srcOrd="3" destOrd="0" presId="urn:microsoft.com/office/officeart/2018/2/layout/IconVerticalSolidList"/>
    <dgm:cxn modelId="{8A235A07-7A3B-4695-9FF8-62BC10CFCBD9}" type="presParOf" srcId="{52D72DFA-81DC-4D3E-9BD5-DECC466BFEF1}" destId="{309BA239-3F90-4B49-B1CE-D89789DDA709}" srcOrd="1" destOrd="0" presId="urn:microsoft.com/office/officeart/2018/2/layout/IconVerticalSolidList"/>
    <dgm:cxn modelId="{00B701E8-4E0B-4BC9-9144-BA2273AAE693}" type="presParOf" srcId="{52D72DFA-81DC-4D3E-9BD5-DECC466BFEF1}" destId="{A812D522-A614-48DC-9F35-C5F44CB64906}" srcOrd="2" destOrd="0" presId="urn:microsoft.com/office/officeart/2018/2/layout/IconVerticalSolidList"/>
    <dgm:cxn modelId="{5EF01947-3561-4D0E-86F7-50786B426D01}" type="presParOf" srcId="{A812D522-A614-48DC-9F35-C5F44CB64906}" destId="{81D353B5-07D8-4656-B488-0B9ADC44C2CE}" srcOrd="0" destOrd="0" presId="urn:microsoft.com/office/officeart/2018/2/layout/IconVerticalSolidList"/>
    <dgm:cxn modelId="{77242E10-D7D0-4345-AC77-0606B0072FA5}" type="presParOf" srcId="{A812D522-A614-48DC-9F35-C5F44CB64906}" destId="{2CBF46A0-BE80-4F71-B909-0259B026F216}" srcOrd="1" destOrd="0" presId="urn:microsoft.com/office/officeart/2018/2/layout/IconVerticalSolidList"/>
    <dgm:cxn modelId="{D0B844F8-FDF6-4B7F-8BDD-6C5687400864}" type="presParOf" srcId="{A812D522-A614-48DC-9F35-C5F44CB64906}" destId="{6529AC38-5A49-464D-95ED-E0216F565426}" srcOrd="2" destOrd="0" presId="urn:microsoft.com/office/officeart/2018/2/layout/IconVerticalSolidList"/>
    <dgm:cxn modelId="{D97DEC17-FF25-413D-9F14-490DDA386ACC}" type="presParOf" srcId="{A812D522-A614-48DC-9F35-C5F44CB64906}" destId="{E8FA2FC1-82A1-48BC-A5C2-F2005ECB4F87}" srcOrd="3" destOrd="0" presId="urn:microsoft.com/office/officeart/2018/2/layout/IconVerticalSolidList"/>
    <dgm:cxn modelId="{697D9227-F2CF-4A74-BB49-A2DA7CDD0CDD}" type="presParOf" srcId="{52D72DFA-81DC-4D3E-9BD5-DECC466BFEF1}" destId="{F2ED117B-6578-4EAE-8428-1F207C85E70A}" srcOrd="3" destOrd="0" presId="urn:microsoft.com/office/officeart/2018/2/layout/IconVerticalSolidList"/>
    <dgm:cxn modelId="{59C7B991-4A57-4D1E-99C5-2CB3B127787D}" type="presParOf" srcId="{52D72DFA-81DC-4D3E-9BD5-DECC466BFEF1}" destId="{515C7636-1685-432E-BF4E-358C33DE1A69}" srcOrd="4" destOrd="0" presId="urn:microsoft.com/office/officeart/2018/2/layout/IconVerticalSolidList"/>
    <dgm:cxn modelId="{049DDA51-5E81-478E-905E-374121ED2849}" type="presParOf" srcId="{515C7636-1685-432E-BF4E-358C33DE1A69}" destId="{0AC39280-690B-43FD-8A3A-D376765BBB1C}" srcOrd="0" destOrd="0" presId="urn:microsoft.com/office/officeart/2018/2/layout/IconVerticalSolidList"/>
    <dgm:cxn modelId="{827C5A10-B661-4BDB-AC90-1EECDD8932AC}" type="presParOf" srcId="{515C7636-1685-432E-BF4E-358C33DE1A69}" destId="{EB632350-A27B-41BF-9294-9DE6050CE5C3}" srcOrd="1" destOrd="0" presId="urn:microsoft.com/office/officeart/2018/2/layout/IconVerticalSolidList"/>
    <dgm:cxn modelId="{35496DE2-8C92-482D-92E0-23CDB02BF8F8}" type="presParOf" srcId="{515C7636-1685-432E-BF4E-358C33DE1A69}" destId="{C3CA9840-30E1-4FAE-B506-ABB0216234CC}" srcOrd="2" destOrd="0" presId="urn:microsoft.com/office/officeart/2018/2/layout/IconVerticalSolidList"/>
    <dgm:cxn modelId="{97219542-443E-4885-BA13-E8C801E29C78}" type="presParOf" srcId="{515C7636-1685-432E-BF4E-358C33DE1A69}" destId="{0196A97B-4F93-4093-8EF1-CD9F28951896}"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92E47-9E8D-4B3E-B235-12D095DA3CB6}">
      <dsp:nvSpPr>
        <dsp:cNvPr id="0" name=""/>
        <dsp:cNvSpPr/>
      </dsp:nvSpPr>
      <dsp:spPr>
        <a:xfrm>
          <a:off x="0" y="326"/>
          <a:ext cx="9717080" cy="7648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7CE7BB-1C09-44D0-B3D1-50D835A4C0ED}">
      <dsp:nvSpPr>
        <dsp:cNvPr id="0" name=""/>
        <dsp:cNvSpPr/>
      </dsp:nvSpPr>
      <dsp:spPr>
        <a:xfrm>
          <a:off x="231369" y="172419"/>
          <a:ext cx="420671" cy="4206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4A3BCF-A5AE-4481-B362-8E3AD56FB518}">
      <dsp:nvSpPr>
        <dsp:cNvPr id="0" name=""/>
        <dsp:cNvSpPr/>
      </dsp:nvSpPr>
      <dsp:spPr>
        <a:xfrm>
          <a:off x="883410" y="326"/>
          <a:ext cx="8833669" cy="7648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947" tIns="80947" rIns="80947" bIns="80947" numCol="1" spcCol="1270" anchor="ctr" anchorCtr="0">
          <a:noAutofit/>
        </a:bodyPr>
        <a:lstStyle/>
        <a:p>
          <a:pPr marL="0" lvl="0" indent="0" algn="l" defTabSz="844550">
            <a:lnSpc>
              <a:spcPct val="100000"/>
            </a:lnSpc>
            <a:spcBef>
              <a:spcPct val="0"/>
            </a:spcBef>
            <a:spcAft>
              <a:spcPct val="35000"/>
            </a:spcAft>
            <a:buNone/>
          </a:pPr>
          <a:r>
            <a:rPr lang="en-IN" sz="1900" kern="1200"/>
            <a:t>Multiscale retinex is basically the weighted sum of single scale retinex having different scales.</a:t>
          </a:r>
          <a:endParaRPr lang="en-US" sz="1900" kern="1200"/>
        </a:p>
      </dsp:txBody>
      <dsp:txXfrm>
        <a:off x="883410" y="326"/>
        <a:ext cx="8833669" cy="764857"/>
      </dsp:txXfrm>
    </dsp:sp>
    <dsp:sp modelId="{81D353B5-07D8-4656-B488-0B9ADC44C2CE}">
      <dsp:nvSpPr>
        <dsp:cNvPr id="0" name=""/>
        <dsp:cNvSpPr/>
      </dsp:nvSpPr>
      <dsp:spPr>
        <a:xfrm>
          <a:off x="0" y="956399"/>
          <a:ext cx="9717080" cy="7648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BF46A0-BE80-4F71-B909-0259B026F216}">
      <dsp:nvSpPr>
        <dsp:cNvPr id="0" name=""/>
        <dsp:cNvSpPr/>
      </dsp:nvSpPr>
      <dsp:spPr>
        <a:xfrm>
          <a:off x="231369" y="1128492"/>
          <a:ext cx="420671" cy="4206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FA2FC1-82A1-48BC-A5C2-F2005ECB4F87}">
      <dsp:nvSpPr>
        <dsp:cNvPr id="0" name=""/>
        <dsp:cNvSpPr/>
      </dsp:nvSpPr>
      <dsp:spPr>
        <a:xfrm>
          <a:off x="883410" y="956399"/>
          <a:ext cx="8833669" cy="7648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947" tIns="80947" rIns="80947" bIns="80947" numCol="1" spcCol="1270" anchor="ctr" anchorCtr="0">
          <a:noAutofit/>
        </a:bodyPr>
        <a:lstStyle/>
        <a:p>
          <a:pPr marL="0" lvl="0" indent="0" algn="l" defTabSz="844550">
            <a:lnSpc>
              <a:spcPct val="100000"/>
            </a:lnSpc>
            <a:spcBef>
              <a:spcPct val="0"/>
            </a:spcBef>
            <a:spcAft>
              <a:spcPct val="35000"/>
            </a:spcAft>
            <a:buNone/>
          </a:pPr>
          <a:r>
            <a:rPr lang="en-US" sz="1900" kern="1200"/>
            <a:t>Enhances image details by combining multiple scales of illumination correction to improve contrast and dynamic range.</a:t>
          </a:r>
        </a:p>
      </dsp:txBody>
      <dsp:txXfrm>
        <a:off x="883410" y="956399"/>
        <a:ext cx="8833669" cy="764857"/>
      </dsp:txXfrm>
    </dsp:sp>
    <dsp:sp modelId="{0AC39280-690B-43FD-8A3A-D376765BBB1C}">
      <dsp:nvSpPr>
        <dsp:cNvPr id="0" name=""/>
        <dsp:cNvSpPr/>
      </dsp:nvSpPr>
      <dsp:spPr>
        <a:xfrm>
          <a:off x="0" y="1912471"/>
          <a:ext cx="9717080" cy="7648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632350-A27B-41BF-9294-9DE6050CE5C3}">
      <dsp:nvSpPr>
        <dsp:cNvPr id="0" name=""/>
        <dsp:cNvSpPr/>
      </dsp:nvSpPr>
      <dsp:spPr>
        <a:xfrm>
          <a:off x="231369" y="2084564"/>
          <a:ext cx="420671" cy="4206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96A97B-4F93-4093-8EF1-CD9F28951896}">
      <dsp:nvSpPr>
        <dsp:cNvPr id="0" name=""/>
        <dsp:cNvSpPr/>
      </dsp:nvSpPr>
      <dsp:spPr>
        <a:xfrm>
          <a:off x="883410" y="1912471"/>
          <a:ext cx="8833669" cy="7648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947" tIns="80947" rIns="80947" bIns="80947" numCol="1" spcCol="1270" anchor="ctr" anchorCtr="0">
          <a:noAutofit/>
        </a:bodyPr>
        <a:lstStyle/>
        <a:p>
          <a:pPr marL="0" lvl="0" indent="0" algn="l" defTabSz="844550">
            <a:lnSpc>
              <a:spcPct val="100000"/>
            </a:lnSpc>
            <a:spcBef>
              <a:spcPct val="0"/>
            </a:spcBef>
            <a:spcAft>
              <a:spcPct val="35000"/>
            </a:spcAft>
            <a:buNone/>
          </a:pPr>
          <a:r>
            <a:rPr lang="en-US" sz="1900" kern="1200"/>
            <a:t>Utilizes Gaussian filters at different scales to process the image, combining the results logarithmically to mimic human vision. </a:t>
          </a:r>
        </a:p>
      </dsp:txBody>
      <dsp:txXfrm>
        <a:off x="883410" y="1912471"/>
        <a:ext cx="8833669" cy="76485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964B22-C53B-480A-BBB3-3D400BC2882B}" type="datetimeFigureOut">
              <a:rPr lang="en-US" smtClean="0"/>
              <a:t>11/17/2024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D8E8E-C79E-4D39-A82B-1F9E833079D2}" type="slidenum">
              <a:rPr lang="en-US" smtClean="0"/>
              <a:t>‹#›</a:t>
            </a:fld>
            <a:endParaRPr lang="en-US"/>
          </a:p>
        </p:txBody>
      </p:sp>
    </p:spTree>
    <p:extLst>
      <p:ext uri="{BB962C8B-B14F-4D97-AF65-F5344CB8AC3E}">
        <p14:creationId xmlns:p14="http://schemas.microsoft.com/office/powerpoint/2010/main" val="1020580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EDD8E8E-C79E-4D39-A82B-1F9E833079D2}" type="slidenum">
              <a:rPr lang="en-US" smtClean="0"/>
              <a:t>2</a:t>
            </a:fld>
            <a:endParaRPr lang="en-US"/>
          </a:p>
        </p:txBody>
      </p:sp>
    </p:spTree>
    <p:extLst>
      <p:ext uri="{BB962C8B-B14F-4D97-AF65-F5344CB8AC3E}">
        <p14:creationId xmlns:p14="http://schemas.microsoft.com/office/powerpoint/2010/main" val="3172517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EDD8E8E-C79E-4D39-A82B-1F9E833079D2}" type="slidenum">
              <a:rPr lang="en-US" smtClean="0"/>
              <a:t>12</a:t>
            </a:fld>
            <a:endParaRPr lang="en-US"/>
          </a:p>
        </p:txBody>
      </p:sp>
    </p:spTree>
    <p:extLst>
      <p:ext uri="{BB962C8B-B14F-4D97-AF65-F5344CB8AC3E}">
        <p14:creationId xmlns:p14="http://schemas.microsoft.com/office/powerpoint/2010/main" val="4039596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EDD8E8E-C79E-4D39-A82B-1F9E833079D2}" type="slidenum">
              <a:rPr lang="en-US" smtClean="0"/>
              <a:t>16</a:t>
            </a:fld>
            <a:endParaRPr lang="en-US"/>
          </a:p>
        </p:txBody>
      </p:sp>
    </p:spTree>
    <p:extLst>
      <p:ext uri="{BB962C8B-B14F-4D97-AF65-F5344CB8AC3E}">
        <p14:creationId xmlns:p14="http://schemas.microsoft.com/office/powerpoint/2010/main" val="3299900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13639-4F26-46D5-810E-08F16702F41C}"/>
              </a:ext>
            </a:extLst>
          </p:cNvPr>
          <p:cNvSpPr>
            <a:spLocks noGrp="1"/>
          </p:cNvSpPr>
          <p:nvPr>
            <p:ph type="ctrTitle"/>
          </p:nvPr>
        </p:nvSpPr>
        <p:spPr>
          <a:xfrm>
            <a:off x="1524000" y="1122363"/>
            <a:ext cx="9144000" cy="1170671"/>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rmAutofit/>
          </a:bodyPr>
          <a:lstStyle>
            <a:lvl1pPr algn="ctr">
              <a:defRPr sz="4800" b="1"/>
            </a:lvl1pPr>
          </a:lstStyle>
          <a:p>
            <a:r>
              <a:rPr lang="en-US"/>
              <a:t>Click to edit Master title style</a:t>
            </a:r>
          </a:p>
        </p:txBody>
      </p:sp>
      <p:sp>
        <p:nvSpPr>
          <p:cNvPr id="3" name="Subtitle 2">
            <a:extLst>
              <a:ext uri="{FF2B5EF4-FFF2-40B4-BE49-F238E27FC236}">
                <a16:creationId xmlns:a16="http://schemas.microsoft.com/office/drawing/2014/main" id="{19C70298-4A00-487F-88BC-7A3072FA47D0}"/>
              </a:ext>
            </a:extLst>
          </p:cNvPr>
          <p:cNvSpPr>
            <a:spLocks noGrp="1"/>
          </p:cNvSpPr>
          <p:nvPr>
            <p:ph type="subTitle" idx="1" hasCustomPrompt="1"/>
          </p:nvPr>
        </p:nvSpPr>
        <p:spPr>
          <a:xfrm>
            <a:off x="1524000" y="2715775"/>
            <a:ext cx="9144000" cy="576066"/>
          </a:xfrm>
        </p:spPr>
        <p:txBody>
          <a:bodyPr anchor="ct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Your Name</a:t>
            </a:r>
          </a:p>
        </p:txBody>
      </p:sp>
      <p:sp>
        <p:nvSpPr>
          <p:cNvPr id="4" name="Date Placeholder 3">
            <a:extLst>
              <a:ext uri="{FF2B5EF4-FFF2-40B4-BE49-F238E27FC236}">
                <a16:creationId xmlns:a16="http://schemas.microsoft.com/office/drawing/2014/main" id="{F24E990A-DF6C-414B-AB2D-5D28052D116B}"/>
              </a:ext>
            </a:extLst>
          </p:cNvPr>
          <p:cNvSpPr>
            <a:spLocks noGrp="1"/>
          </p:cNvSpPr>
          <p:nvPr>
            <p:ph type="dt" sz="half" idx="10"/>
          </p:nvPr>
        </p:nvSpPr>
        <p:spPr/>
        <p:txBody>
          <a:bodyPr/>
          <a:lstStyle/>
          <a:p>
            <a:fld id="{E0FC8EEE-BBDD-4857-8141-E643DA3F7B7C}" type="datetime1">
              <a:rPr lang="en-US" smtClean="0"/>
              <a:t>11/17/2024</a:t>
            </a:fld>
            <a:endParaRPr lang="en-US"/>
          </a:p>
        </p:txBody>
      </p:sp>
      <p:sp>
        <p:nvSpPr>
          <p:cNvPr id="5" name="Footer Placeholder 4">
            <a:extLst>
              <a:ext uri="{FF2B5EF4-FFF2-40B4-BE49-F238E27FC236}">
                <a16:creationId xmlns:a16="http://schemas.microsoft.com/office/drawing/2014/main" id="{44B350E2-539A-4F26-BA1F-9E883C7444B3}"/>
              </a:ext>
            </a:extLst>
          </p:cNvPr>
          <p:cNvSpPr>
            <a:spLocks noGrp="1"/>
          </p:cNvSpPr>
          <p:nvPr>
            <p:ph type="ftr" sz="quarter" idx="11"/>
          </p:nvPr>
        </p:nvSpPr>
        <p:spPr/>
        <p:txBody>
          <a:bodyPr/>
          <a:lstStyle/>
          <a:p>
            <a:r>
              <a:rPr lang="en-US"/>
              <a:t>Electrical and Communication Engineering</a:t>
            </a:r>
          </a:p>
        </p:txBody>
      </p:sp>
      <p:sp>
        <p:nvSpPr>
          <p:cNvPr id="6" name="Slide Number Placeholder 5">
            <a:extLst>
              <a:ext uri="{FF2B5EF4-FFF2-40B4-BE49-F238E27FC236}">
                <a16:creationId xmlns:a16="http://schemas.microsoft.com/office/drawing/2014/main" id="{D21DDE46-7D77-4F57-B6F0-2B9BFF78ECB3}"/>
              </a:ext>
            </a:extLst>
          </p:cNvPr>
          <p:cNvSpPr>
            <a:spLocks noGrp="1"/>
          </p:cNvSpPr>
          <p:nvPr>
            <p:ph type="sldNum" sz="quarter" idx="12"/>
          </p:nvPr>
        </p:nvSpPr>
        <p:spPr/>
        <p:txBody>
          <a:bodyPr/>
          <a:lstStyle/>
          <a:p>
            <a:fld id="{B7CBE8AE-9389-4E4D-966C-8642C3CA71EB}" type="slidenum">
              <a:rPr lang="en-US" smtClean="0"/>
              <a:t>‹#›</a:t>
            </a:fld>
            <a:endParaRPr lang="en-US"/>
          </a:p>
        </p:txBody>
      </p:sp>
      <p:sp>
        <p:nvSpPr>
          <p:cNvPr id="7" name="Subtitle 2">
            <a:extLst>
              <a:ext uri="{FF2B5EF4-FFF2-40B4-BE49-F238E27FC236}">
                <a16:creationId xmlns:a16="http://schemas.microsoft.com/office/drawing/2014/main" id="{DB74BD79-CBFB-4200-A2E1-5889B0028305}"/>
              </a:ext>
            </a:extLst>
          </p:cNvPr>
          <p:cNvSpPr txBox="1">
            <a:spLocks/>
          </p:cNvSpPr>
          <p:nvPr userDrawn="1"/>
        </p:nvSpPr>
        <p:spPr>
          <a:xfrm>
            <a:off x="1524000" y="4536062"/>
            <a:ext cx="9144000" cy="57606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Clr>
                <a:srgbClr val="C00000"/>
              </a:buClr>
              <a:buSzPct val="120000"/>
              <a:buFont typeface="Wingdings" panose="05000000000000000000" pitchFamily="2" charset="2"/>
              <a:buNone/>
              <a:defRPr sz="2400" kern="1200">
                <a:solidFill>
                  <a:schemeClr val="tx1"/>
                </a:solidFill>
                <a:latin typeface="Bell MT" panose="02020503060305020303" pitchFamily="18" charset="0"/>
                <a:ea typeface="+mn-ea"/>
                <a:cs typeface="+mn-cs"/>
              </a:defRPr>
            </a:lvl1pPr>
            <a:lvl2pPr marL="457200" indent="0" algn="ctr" defTabSz="914400" rtl="0" eaLnBrk="1" latinLnBrk="0" hangingPunct="1">
              <a:lnSpc>
                <a:spcPct val="70000"/>
              </a:lnSpc>
              <a:spcBef>
                <a:spcPts val="600"/>
              </a:spcBef>
              <a:buClr>
                <a:srgbClr val="C00000"/>
              </a:buClr>
              <a:buSzPct val="120000"/>
              <a:buFont typeface="Wingdings" panose="05000000000000000000" pitchFamily="2" charset="2"/>
              <a:buNone/>
              <a:defRPr sz="2000" kern="1200">
                <a:solidFill>
                  <a:schemeClr val="tx1"/>
                </a:solidFill>
                <a:latin typeface="Bell MT" panose="02020503060305020303" pitchFamily="18" charset="0"/>
                <a:ea typeface="+mn-ea"/>
                <a:cs typeface="+mn-cs"/>
              </a:defRPr>
            </a:lvl2pPr>
            <a:lvl3pPr marL="9144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800" kern="1200">
                <a:solidFill>
                  <a:schemeClr val="tx1"/>
                </a:solidFill>
                <a:latin typeface="Bell MT" panose="02020503060305020303" pitchFamily="18" charset="0"/>
                <a:ea typeface="+mn-ea"/>
                <a:cs typeface="+mn-cs"/>
              </a:defRPr>
            </a:lvl3pPr>
            <a:lvl4pPr marL="13716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600" kern="1200">
                <a:solidFill>
                  <a:schemeClr val="tx1"/>
                </a:solidFill>
                <a:latin typeface="Bell MT" panose="02020503060305020303" pitchFamily="18" charset="0"/>
                <a:ea typeface="+mn-ea"/>
                <a:cs typeface="+mn-cs"/>
              </a:defRPr>
            </a:lvl4pPr>
            <a:lvl5pPr marL="18288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600" kern="1200">
                <a:solidFill>
                  <a:schemeClr val="tx1"/>
                </a:solidFill>
                <a:latin typeface="Bell MT" panose="02020503060305020303" pitchFamily="18"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Date</a:t>
            </a:r>
          </a:p>
        </p:txBody>
      </p:sp>
    </p:spTree>
    <p:extLst>
      <p:ext uri="{BB962C8B-B14F-4D97-AF65-F5344CB8AC3E}">
        <p14:creationId xmlns:p14="http://schemas.microsoft.com/office/powerpoint/2010/main" val="3277768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2CAB9-FDBF-45A0-942B-6CD2D2969E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8942EA-E749-4D6C-901E-AB3CC35FD17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3B43AE-491F-48A1-8D7B-DD7541B57145}"/>
              </a:ext>
            </a:extLst>
          </p:cNvPr>
          <p:cNvSpPr>
            <a:spLocks noGrp="1"/>
          </p:cNvSpPr>
          <p:nvPr>
            <p:ph type="dt" sz="half" idx="10"/>
          </p:nvPr>
        </p:nvSpPr>
        <p:spPr/>
        <p:txBody>
          <a:bodyPr/>
          <a:lstStyle/>
          <a:p>
            <a:fld id="{41C0776A-8197-4077-83F9-72A42AAB781F}" type="datetime1">
              <a:rPr lang="en-US" smtClean="0"/>
              <a:t>11/17/2024</a:t>
            </a:fld>
            <a:endParaRPr lang="en-US"/>
          </a:p>
        </p:txBody>
      </p:sp>
      <p:sp>
        <p:nvSpPr>
          <p:cNvPr id="5" name="Footer Placeholder 4">
            <a:extLst>
              <a:ext uri="{FF2B5EF4-FFF2-40B4-BE49-F238E27FC236}">
                <a16:creationId xmlns:a16="http://schemas.microsoft.com/office/drawing/2014/main" id="{87519AD4-E094-4AFD-957C-52E8C75E0040}"/>
              </a:ext>
            </a:extLst>
          </p:cNvPr>
          <p:cNvSpPr>
            <a:spLocks noGrp="1"/>
          </p:cNvSpPr>
          <p:nvPr>
            <p:ph type="ftr" sz="quarter" idx="11"/>
          </p:nvPr>
        </p:nvSpPr>
        <p:spPr/>
        <p:txBody>
          <a:bodyPr/>
          <a:lstStyle/>
          <a:p>
            <a:r>
              <a:rPr lang="en-US"/>
              <a:t>Electrical and Communication Engineering</a:t>
            </a:r>
          </a:p>
        </p:txBody>
      </p:sp>
      <p:sp>
        <p:nvSpPr>
          <p:cNvPr id="6" name="Slide Number Placeholder 5">
            <a:extLst>
              <a:ext uri="{FF2B5EF4-FFF2-40B4-BE49-F238E27FC236}">
                <a16:creationId xmlns:a16="http://schemas.microsoft.com/office/drawing/2014/main" id="{17ABF28F-8E43-41C0-A629-DFB5E6B07A2C}"/>
              </a:ext>
            </a:extLst>
          </p:cNvPr>
          <p:cNvSpPr>
            <a:spLocks noGrp="1"/>
          </p:cNvSpPr>
          <p:nvPr>
            <p:ph type="sldNum" sz="quarter" idx="12"/>
          </p:nvPr>
        </p:nvSpPr>
        <p:spPr/>
        <p:txBody>
          <a:bodyPr/>
          <a:lstStyle/>
          <a:p>
            <a:fld id="{B7CBE8AE-9389-4E4D-966C-8642C3CA71EB}" type="slidenum">
              <a:rPr lang="en-US" smtClean="0"/>
              <a:t>‹#›</a:t>
            </a:fld>
            <a:endParaRPr lang="en-US"/>
          </a:p>
        </p:txBody>
      </p:sp>
    </p:spTree>
    <p:extLst>
      <p:ext uri="{BB962C8B-B14F-4D97-AF65-F5344CB8AC3E}">
        <p14:creationId xmlns:p14="http://schemas.microsoft.com/office/powerpoint/2010/main" val="3885750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C0D2D-11F9-48E3-BDFD-009EB9BB22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7A0E9E-29C7-4254-9EF1-22FC64B56F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63693F-2B5D-47A4-9937-F8D0829FE67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0CFE6BA-21FC-409F-9076-83573319C5C5}"/>
              </a:ext>
            </a:extLst>
          </p:cNvPr>
          <p:cNvSpPr>
            <a:spLocks noGrp="1"/>
          </p:cNvSpPr>
          <p:nvPr>
            <p:ph type="dt" sz="half" idx="10"/>
          </p:nvPr>
        </p:nvSpPr>
        <p:spPr/>
        <p:txBody>
          <a:bodyPr/>
          <a:lstStyle/>
          <a:p>
            <a:fld id="{2B829AE7-8BDD-4165-8636-12E96ED074EF}" type="datetime1">
              <a:rPr lang="en-US" smtClean="0"/>
              <a:t>11/17/2024</a:t>
            </a:fld>
            <a:endParaRPr lang="en-US"/>
          </a:p>
        </p:txBody>
      </p:sp>
      <p:sp>
        <p:nvSpPr>
          <p:cNvPr id="6" name="Footer Placeholder 5">
            <a:extLst>
              <a:ext uri="{FF2B5EF4-FFF2-40B4-BE49-F238E27FC236}">
                <a16:creationId xmlns:a16="http://schemas.microsoft.com/office/drawing/2014/main" id="{BD491006-F1A8-41BB-A213-11D6CB2958EF}"/>
              </a:ext>
            </a:extLst>
          </p:cNvPr>
          <p:cNvSpPr>
            <a:spLocks noGrp="1"/>
          </p:cNvSpPr>
          <p:nvPr>
            <p:ph type="ftr" sz="quarter" idx="11"/>
          </p:nvPr>
        </p:nvSpPr>
        <p:spPr/>
        <p:txBody>
          <a:bodyPr/>
          <a:lstStyle/>
          <a:p>
            <a:r>
              <a:rPr lang="en-US"/>
              <a:t>Electrical and Communication Engineering</a:t>
            </a:r>
          </a:p>
        </p:txBody>
      </p:sp>
      <p:sp>
        <p:nvSpPr>
          <p:cNvPr id="7" name="Slide Number Placeholder 6">
            <a:extLst>
              <a:ext uri="{FF2B5EF4-FFF2-40B4-BE49-F238E27FC236}">
                <a16:creationId xmlns:a16="http://schemas.microsoft.com/office/drawing/2014/main" id="{46640A42-7D16-4B9A-B124-60E464AACF7B}"/>
              </a:ext>
            </a:extLst>
          </p:cNvPr>
          <p:cNvSpPr>
            <a:spLocks noGrp="1"/>
          </p:cNvSpPr>
          <p:nvPr>
            <p:ph type="sldNum" sz="quarter" idx="12"/>
          </p:nvPr>
        </p:nvSpPr>
        <p:spPr/>
        <p:txBody>
          <a:bodyPr/>
          <a:lstStyle/>
          <a:p>
            <a:fld id="{B7CBE8AE-9389-4E4D-966C-8642C3CA71EB}" type="slidenum">
              <a:rPr lang="en-US" smtClean="0"/>
              <a:t>‹#›</a:t>
            </a:fld>
            <a:endParaRPr lang="en-US"/>
          </a:p>
        </p:txBody>
      </p:sp>
    </p:spTree>
    <p:extLst>
      <p:ext uri="{BB962C8B-B14F-4D97-AF65-F5344CB8AC3E}">
        <p14:creationId xmlns:p14="http://schemas.microsoft.com/office/powerpoint/2010/main" val="1589227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2B9F6-1509-451B-8864-F6CC63045A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740E5-4C34-4241-9607-30A57A5EFA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523C258-E6CF-4250-9ADE-3CCF9142187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73D0E3-F2B3-4828-9FE8-79E35EBAD5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99FC978-7416-4BEC-A3E2-5F84F456004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69FA86-F9E8-426D-94A8-D01702719D48}"/>
              </a:ext>
            </a:extLst>
          </p:cNvPr>
          <p:cNvSpPr>
            <a:spLocks noGrp="1"/>
          </p:cNvSpPr>
          <p:nvPr>
            <p:ph type="dt" sz="half" idx="10"/>
          </p:nvPr>
        </p:nvSpPr>
        <p:spPr/>
        <p:txBody>
          <a:bodyPr/>
          <a:lstStyle/>
          <a:p>
            <a:fld id="{2812F077-1536-444F-984E-C71A2AB6099E}" type="datetime1">
              <a:rPr lang="en-US" smtClean="0"/>
              <a:t>11/17/2024</a:t>
            </a:fld>
            <a:endParaRPr lang="en-US"/>
          </a:p>
        </p:txBody>
      </p:sp>
      <p:sp>
        <p:nvSpPr>
          <p:cNvPr id="8" name="Footer Placeholder 7">
            <a:extLst>
              <a:ext uri="{FF2B5EF4-FFF2-40B4-BE49-F238E27FC236}">
                <a16:creationId xmlns:a16="http://schemas.microsoft.com/office/drawing/2014/main" id="{E9047790-D0A9-4819-9005-B142967A8F0B}"/>
              </a:ext>
            </a:extLst>
          </p:cNvPr>
          <p:cNvSpPr>
            <a:spLocks noGrp="1"/>
          </p:cNvSpPr>
          <p:nvPr>
            <p:ph type="ftr" sz="quarter" idx="11"/>
          </p:nvPr>
        </p:nvSpPr>
        <p:spPr/>
        <p:txBody>
          <a:bodyPr/>
          <a:lstStyle/>
          <a:p>
            <a:r>
              <a:rPr lang="en-US"/>
              <a:t>Electrical and Communication Engineering</a:t>
            </a:r>
          </a:p>
        </p:txBody>
      </p:sp>
      <p:sp>
        <p:nvSpPr>
          <p:cNvPr id="9" name="Slide Number Placeholder 8">
            <a:extLst>
              <a:ext uri="{FF2B5EF4-FFF2-40B4-BE49-F238E27FC236}">
                <a16:creationId xmlns:a16="http://schemas.microsoft.com/office/drawing/2014/main" id="{5D54D3EE-50FF-4029-AEE5-F5CAF5FBD8F5}"/>
              </a:ext>
            </a:extLst>
          </p:cNvPr>
          <p:cNvSpPr>
            <a:spLocks noGrp="1"/>
          </p:cNvSpPr>
          <p:nvPr>
            <p:ph type="sldNum" sz="quarter" idx="12"/>
          </p:nvPr>
        </p:nvSpPr>
        <p:spPr/>
        <p:txBody>
          <a:bodyPr/>
          <a:lstStyle/>
          <a:p>
            <a:fld id="{B7CBE8AE-9389-4E4D-966C-8642C3CA71EB}" type="slidenum">
              <a:rPr lang="en-US" smtClean="0"/>
              <a:t>‹#›</a:t>
            </a:fld>
            <a:endParaRPr lang="en-US"/>
          </a:p>
        </p:txBody>
      </p:sp>
    </p:spTree>
    <p:extLst>
      <p:ext uri="{BB962C8B-B14F-4D97-AF65-F5344CB8AC3E}">
        <p14:creationId xmlns:p14="http://schemas.microsoft.com/office/powerpoint/2010/main" val="3163684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B6189-0E78-45C1-8704-51B6FC39FEE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2D8649-928D-4B01-8393-218B21B3BD61}"/>
              </a:ext>
            </a:extLst>
          </p:cNvPr>
          <p:cNvSpPr>
            <a:spLocks noGrp="1"/>
          </p:cNvSpPr>
          <p:nvPr>
            <p:ph type="dt" sz="half" idx="10"/>
          </p:nvPr>
        </p:nvSpPr>
        <p:spPr/>
        <p:txBody>
          <a:bodyPr/>
          <a:lstStyle/>
          <a:p>
            <a:fld id="{93E5219B-AFA3-42F1-98B2-EC0497AC46AC}" type="datetime1">
              <a:rPr lang="en-US" smtClean="0"/>
              <a:t>11/17/2024</a:t>
            </a:fld>
            <a:endParaRPr lang="en-US"/>
          </a:p>
        </p:txBody>
      </p:sp>
      <p:sp>
        <p:nvSpPr>
          <p:cNvPr id="4" name="Footer Placeholder 3">
            <a:extLst>
              <a:ext uri="{FF2B5EF4-FFF2-40B4-BE49-F238E27FC236}">
                <a16:creationId xmlns:a16="http://schemas.microsoft.com/office/drawing/2014/main" id="{1607459B-4D81-41D9-B698-E4EBB157D092}"/>
              </a:ext>
            </a:extLst>
          </p:cNvPr>
          <p:cNvSpPr>
            <a:spLocks noGrp="1"/>
          </p:cNvSpPr>
          <p:nvPr>
            <p:ph type="ftr" sz="quarter" idx="11"/>
          </p:nvPr>
        </p:nvSpPr>
        <p:spPr/>
        <p:txBody>
          <a:bodyPr/>
          <a:lstStyle/>
          <a:p>
            <a:r>
              <a:rPr lang="en-US"/>
              <a:t>Electrical and Communication Engineering</a:t>
            </a:r>
          </a:p>
        </p:txBody>
      </p:sp>
      <p:sp>
        <p:nvSpPr>
          <p:cNvPr id="5" name="Slide Number Placeholder 4">
            <a:extLst>
              <a:ext uri="{FF2B5EF4-FFF2-40B4-BE49-F238E27FC236}">
                <a16:creationId xmlns:a16="http://schemas.microsoft.com/office/drawing/2014/main" id="{F49E7329-12DA-444D-BE6A-9CDAB08DD234}"/>
              </a:ext>
            </a:extLst>
          </p:cNvPr>
          <p:cNvSpPr>
            <a:spLocks noGrp="1"/>
          </p:cNvSpPr>
          <p:nvPr>
            <p:ph type="sldNum" sz="quarter" idx="12"/>
          </p:nvPr>
        </p:nvSpPr>
        <p:spPr/>
        <p:txBody>
          <a:bodyPr/>
          <a:lstStyle/>
          <a:p>
            <a:fld id="{B7CBE8AE-9389-4E4D-966C-8642C3CA71EB}" type="slidenum">
              <a:rPr lang="en-US" smtClean="0"/>
              <a:t>‹#›</a:t>
            </a:fld>
            <a:endParaRPr lang="en-US"/>
          </a:p>
        </p:txBody>
      </p:sp>
    </p:spTree>
    <p:extLst>
      <p:ext uri="{BB962C8B-B14F-4D97-AF65-F5344CB8AC3E}">
        <p14:creationId xmlns:p14="http://schemas.microsoft.com/office/powerpoint/2010/main" val="2588119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A992CD-B5BD-46F7-9982-2F608CC748D5}"/>
              </a:ext>
            </a:extLst>
          </p:cNvPr>
          <p:cNvSpPr>
            <a:spLocks noGrp="1"/>
          </p:cNvSpPr>
          <p:nvPr>
            <p:ph type="dt" sz="half" idx="10"/>
          </p:nvPr>
        </p:nvSpPr>
        <p:spPr/>
        <p:txBody>
          <a:bodyPr/>
          <a:lstStyle/>
          <a:p>
            <a:fld id="{D6C4F28A-8918-47A3-8D30-75404FD80591}" type="datetime1">
              <a:rPr lang="en-US" smtClean="0"/>
              <a:t>11/17/2024</a:t>
            </a:fld>
            <a:endParaRPr lang="en-US"/>
          </a:p>
        </p:txBody>
      </p:sp>
      <p:sp>
        <p:nvSpPr>
          <p:cNvPr id="3" name="Footer Placeholder 2">
            <a:extLst>
              <a:ext uri="{FF2B5EF4-FFF2-40B4-BE49-F238E27FC236}">
                <a16:creationId xmlns:a16="http://schemas.microsoft.com/office/drawing/2014/main" id="{3F7F3C13-DFDF-4BEE-B005-9B3559A3857A}"/>
              </a:ext>
            </a:extLst>
          </p:cNvPr>
          <p:cNvSpPr>
            <a:spLocks noGrp="1"/>
          </p:cNvSpPr>
          <p:nvPr>
            <p:ph type="ftr" sz="quarter" idx="11"/>
          </p:nvPr>
        </p:nvSpPr>
        <p:spPr/>
        <p:txBody>
          <a:bodyPr/>
          <a:lstStyle/>
          <a:p>
            <a:r>
              <a:rPr lang="en-US"/>
              <a:t>Electrical and Communication Engineering</a:t>
            </a:r>
          </a:p>
        </p:txBody>
      </p:sp>
      <p:sp>
        <p:nvSpPr>
          <p:cNvPr id="4" name="Slide Number Placeholder 3">
            <a:extLst>
              <a:ext uri="{FF2B5EF4-FFF2-40B4-BE49-F238E27FC236}">
                <a16:creationId xmlns:a16="http://schemas.microsoft.com/office/drawing/2014/main" id="{BE55D232-C11D-4EC0-B725-C193AF113024}"/>
              </a:ext>
            </a:extLst>
          </p:cNvPr>
          <p:cNvSpPr>
            <a:spLocks noGrp="1"/>
          </p:cNvSpPr>
          <p:nvPr>
            <p:ph type="sldNum" sz="quarter" idx="12"/>
          </p:nvPr>
        </p:nvSpPr>
        <p:spPr/>
        <p:txBody>
          <a:bodyPr/>
          <a:lstStyle/>
          <a:p>
            <a:fld id="{B7CBE8AE-9389-4E4D-966C-8642C3CA71EB}" type="slidenum">
              <a:rPr lang="en-US" smtClean="0"/>
              <a:t>‹#›</a:t>
            </a:fld>
            <a:endParaRPr lang="en-US"/>
          </a:p>
        </p:txBody>
      </p:sp>
    </p:spTree>
    <p:extLst>
      <p:ext uri="{BB962C8B-B14F-4D97-AF65-F5344CB8AC3E}">
        <p14:creationId xmlns:p14="http://schemas.microsoft.com/office/powerpoint/2010/main" val="2696761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CE45-E13E-4051-9930-F5AB357B78CE}"/>
              </a:ext>
            </a:extLst>
          </p:cNvPr>
          <p:cNvSpPr>
            <a:spLocks noGrp="1"/>
          </p:cNvSpPr>
          <p:nvPr>
            <p:ph type="title"/>
          </p:nvPr>
        </p:nvSpPr>
        <p:spPr>
          <a:xfrm>
            <a:off x="839788" y="987425"/>
            <a:ext cx="3932237" cy="897645"/>
          </a:xfrm>
        </p:spPr>
        <p:txBody>
          <a:bodyPr anchor="b">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14486C2F-ADEF-447D-A076-C462E87DB1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DFFB149-3681-404B-B16C-3997D588DB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EFFE5FA-0948-4B78-A238-4AE9F3F5BA78}"/>
              </a:ext>
            </a:extLst>
          </p:cNvPr>
          <p:cNvSpPr>
            <a:spLocks noGrp="1"/>
          </p:cNvSpPr>
          <p:nvPr>
            <p:ph type="dt" sz="half" idx="10"/>
          </p:nvPr>
        </p:nvSpPr>
        <p:spPr/>
        <p:txBody>
          <a:bodyPr/>
          <a:lstStyle/>
          <a:p>
            <a:fld id="{3EBCEBFB-DF18-4F60-88EA-B8F3EF4733FE}" type="datetime1">
              <a:rPr lang="en-US" smtClean="0"/>
              <a:t>11/17/2024</a:t>
            </a:fld>
            <a:endParaRPr lang="en-US"/>
          </a:p>
        </p:txBody>
      </p:sp>
      <p:sp>
        <p:nvSpPr>
          <p:cNvPr id="6" name="Footer Placeholder 5">
            <a:extLst>
              <a:ext uri="{FF2B5EF4-FFF2-40B4-BE49-F238E27FC236}">
                <a16:creationId xmlns:a16="http://schemas.microsoft.com/office/drawing/2014/main" id="{C32210DE-E463-4F2A-81EB-CB0B35D7CA72}"/>
              </a:ext>
            </a:extLst>
          </p:cNvPr>
          <p:cNvSpPr>
            <a:spLocks noGrp="1"/>
          </p:cNvSpPr>
          <p:nvPr>
            <p:ph type="ftr" sz="quarter" idx="11"/>
          </p:nvPr>
        </p:nvSpPr>
        <p:spPr/>
        <p:txBody>
          <a:bodyPr/>
          <a:lstStyle/>
          <a:p>
            <a:r>
              <a:rPr lang="en-US"/>
              <a:t>Electrical and Communication Engineering</a:t>
            </a:r>
          </a:p>
        </p:txBody>
      </p:sp>
      <p:sp>
        <p:nvSpPr>
          <p:cNvPr id="7" name="Slide Number Placeholder 6">
            <a:extLst>
              <a:ext uri="{FF2B5EF4-FFF2-40B4-BE49-F238E27FC236}">
                <a16:creationId xmlns:a16="http://schemas.microsoft.com/office/drawing/2014/main" id="{D9A1E8EA-41FB-4066-BAA8-D9D18EB86619}"/>
              </a:ext>
            </a:extLst>
          </p:cNvPr>
          <p:cNvSpPr>
            <a:spLocks noGrp="1"/>
          </p:cNvSpPr>
          <p:nvPr>
            <p:ph type="sldNum" sz="quarter" idx="12"/>
          </p:nvPr>
        </p:nvSpPr>
        <p:spPr/>
        <p:txBody>
          <a:bodyPr/>
          <a:lstStyle/>
          <a:p>
            <a:fld id="{B7CBE8AE-9389-4E4D-966C-8642C3CA71EB}" type="slidenum">
              <a:rPr lang="en-US" smtClean="0"/>
              <a:t>‹#›</a:t>
            </a:fld>
            <a:endParaRPr lang="en-US"/>
          </a:p>
        </p:txBody>
      </p:sp>
    </p:spTree>
    <p:extLst>
      <p:ext uri="{BB962C8B-B14F-4D97-AF65-F5344CB8AC3E}">
        <p14:creationId xmlns:p14="http://schemas.microsoft.com/office/powerpoint/2010/main" val="2673536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80DEF-6E07-4C46-8712-DD9C5A309021}"/>
              </a:ext>
            </a:extLst>
          </p:cNvPr>
          <p:cNvSpPr>
            <a:spLocks noGrp="1"/>
          </p:cNvSpPr>
          <p:nvPr>
            <p:ph type="title"/>
          </p:nvPr>
        </p:nvSpPr>
        <p:spPr>
          <a:xfrm>
            <a:off x="839788" y="987425"/>
            <a:ext cx="3932237" cy="911714"/>
          </a:xfrm>
        </p:spPr>
        <p:txBody>
          <a:bodyPr anchor="b">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AAF99C68-EA94-44E4-861F-ACEA6D7292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8685A7-0A6C-411B-899C-9B6DC9F869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A9BA343-6E0B-4DCD-A848-1339A5029298}"/>
              </a:ext>
            </a:extLst>
          </p:cNvPr>
          <p:cNvSpPr>
            <a:spLocks noGrp="1"/>
          </p:cNvSpPr>
          <p:nvPr>
            <p:ph type="dt" sz="half" idx="10"/>
          </p:nvPr>
        </p:nvSpPr>
        <p:spPr/>
        <p:txBody>
          <a:bodyPr/>
          <a:lstStyle/>
          <a:p>
            <a:fld id="{81E0F128-7C2F-4658-8B17-9258F7499E8E}" type="datetime1">
              <a:rPr lang="en-US" smtClean="0"/>
              <a:t>11/17/2024</a:t>
            </a:fld>
            <a:endParaRPr lang="en-US"/>
          </a:p>
        </p:txBody>
      </p:sp>
      <p:sp>
        <p:nvSpPr>
          <p:cNvPr id="6" name="Footer Placeholder 5">
            <a:extLst>
              <a:ext uri="{FF2B5EF4-FFF2-40B4-BE49-F238E27FC236}">
                <a16:creationId xmlns:a16="http://schemas.microsoft.com/office/drawing/2014/main" id="{AC759AA6-8337-4E76-B558-E60FBE74DCB0}"/>
              </a:ext>
            </a:extLst>
          </p:cNvPr>
          <p:cNvSpPr>
            <a:spLocks noGrp="1"/>
          </p:cNvSpPr>
          <p:nvPr>
            <p:ph type="ftr" sz="quarter" idx="11"/>
          </p:nvPr>
        </p:nvSpPr>
        <p:spPr/>
        <p:txBody>
          <a:bodyPr/>
          <a:lstStyle/>
          <a:p>
            <a:r>
              <a:rPr lang="en-US"/>
              <a:t>Electrical and Communication Engineering</a:t>
            </a:r>
          </a:p>
        </p:txBody>
      </p:sp>
      <p:sp>
        <p:nvSpPr>
          <p:cNvPr id="7" name="Slide Number Placeholder 6">
            <a:extLst>
              <a:ext uri="{FF2B5EF4-FFF2-40B4-BE49-F238E27FC236}">
                <a16:creationId xmlns:a16="http://schemas.microsoft.com/office/drawing/2014/main" id="{B1631C4D-D704-4BD9-8A46-0907CA3CCACE}"/>
              </a:ext>
            </a:extLst>
          </p:cNvPr>
          <p:cNvSpPr>
            <a:spLocks noGrp="1"/>
          </p:cNvSpPr>
          <p:nvPr>
            <p:ph type="sldNum" sz="quarter" idx="12"/>
          </p:nvPr>
        </p:nvSpPr>
        <p:spPr/>
        <p:txBody>
          <a:bodyPr/>
          <a:lstStyle/>
          <a:p>
            <a:fld id="{B7CBE8AE-9389-4E4D-966C-8642C3CA71EB}" type="slidenum">
              <a:rPr lang="en-US" smtClean="0"/>
              <a:t>‹#›</a:t>
            </a:fld>
            <a:endParaRPr lang="en-US"/>
          </a:p>
        </p:txBody>
      </p:sp>
    </p:spTree>
    <p:extLst>
      <p:ext uri="{BB962C8B-B14F-4D97-AF65-F5344CB8AC3E}">
        <p14:creationId xmlns:p14="http://schemas.microsoft.com/office/powerpoint/2010/main" val="2397917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2B08E9-BC93-4F3C-8000-6931DF2BB8BB}"/>
              </a:ext>
            </a:extLst>
          </p:cNvPr>
          <p:cNvSpPr>
            <a:spLocks noGrp="1"/>
          </p:cNvSpPr>
          <p:nvPr>
            <p:ph type="title"/>
          </p:nvPr>
        </p:nvSpPr>
        <p:spPr>
          <a:xfrm>
            <a:off x="838200" y="365125"/>
            <a:ext cx="10515600" cy="999441"/>
          </a:xfrm>
          <a:prstGeom prst="rect">
            <a:avLst/>
          </a:prstGeom>
          <a:blipFill>
            <a:blip r:embed="rId10"/>
            <a:stretch>
              <a:fillRect/>
            </a:stretch>
          </a:blipFill>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4FA7735-0958-4F79-9D87-67DA22BCF5AA}"/>
              </a:ext>
            </a:extLst>
          </p:cNvPr>
          <p:cNvSpPr>
            <a:spLocks noGrp="1"/>
          </p:cNvSpPr>
          <p:nvPr>
            <p:ph type="body" idx="1"/>
          </p:nvPr>
        </p:nvSpPr>
        <p:spPr>
          <a:xfrm>
            <a:off x="1308294" y="1519311"/>
            <a:ext cx="10045505" cy="4657652"/>
          </a:xfrm>
          <a:prstGeom prst="rect">
            <a:avLst/>
          </a:prstGeom>
        </p:spPr>
        <p:txBody>
          <a:bodyPr vert="horz" lIns="91440" tIns="45720" rIns="91440" bIns="45720" rtlCol="0">
            <a:normAutofit/>
          </a:bodyPr>
          <a:lstStyle/>
          <a:p>
            <a:pPr lvl="0"/>
            <a:r>
              <a:rPr lang="en-US"/>
              <a:t>This is the first</a:t>
            </a:r>
          </a:p>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975F63-3A28-42D0-A112-749A432F0C2B}"/>
              </a:ext>
            </a:extLst>
          </p:cNvPr>
          <p:cNvSpPr>
            <a:spLocks noGrp="1"/>
          </p:cNvSpPr>
          <p:nvPr>
            <p:ph type="dt" sz="half" idx="2"/>
          </p:nvPr>
        </p:nvSpPr>
        <p:spPr>
          <a:xfrm>
            <a:off x="838200" y="6356350"/>
            <a:ext cx="2608385" cy="365125"/>
          </a:xfrm>
          <a:prstGeom prst="rect">
            <a:avLst/>
          </a:prstGeom>
          <a:blipFill dpi="0" rotWithShape="1">
            <a:blip r:embed="rId10">
              <a:alphaModFix amt="90000"/>
            </a:blip>
            <a:srcRect/>
            <a:stretch>
              <a:fillRect/>
            </a:stretch>
          </a:blipFill>
        </p:spPr>
        <p:txBody>
          <a:bodyPr vert="horz" lIns="91440" tIns="45720" rIns="91440" bIns="45720" rtlCol="0" anchor="ctr"/>
          <a:lstStyle>
            <a:lvl1pPr algn="l">
              <a:defRPr sz="1200">
                <a:solidFill>
                  <a:schemeClr val="tx1">
                    <a:tint val="75000"/>
                  </a:schemeClr>
                </a:solidFill>
              </a:defRPr>
            </a:lvl1pPr>
          </a:lstStyle>
          <a:p>
            <a:fld id="{D7C88C6D-AEF1-477A-A136-22CA371517A6}" type="datetime1">
              <a:rPr lang="en-US" smtClean="0"/>
              <a:t>11/17/2024</a:t>
            </a:fld>
            <a:endParaRPr lang="en-US"/>
          </a:p>
        </p:txBody>
      </p:sp>
      <p:sp>
        <p:nvSpPr>
          <p:cNvPr id="5" name="Footer Placeholder 4">
            <a:extLst>
              <a:ext uri="{FF2B5EF4-FFF2-40B4-BE49-F238E27FC236}">
                <a16:creationId xmlns:a16="http://schemas.microsoft.com/office/drawing/2014/main" id="{47DC9FBB-1B4B-432A-8E9F-8BBCFF5C434C}"/>
              </a:ext>
            </a:extLst>
          </p:cNvPr>
          <p:cNvSpPr>
            <a:spLocks noGrp="1"/>
          </p:cNvSpPr>
          <p:nvPr>
            <p:ph type="ftr" sz="quarter" idx="3"/>
          </p:nvPr>
        </p:nvSpPr>
        <p:spPr>
          <a:xfrm>
            <a:off x="3446585" y="6356350"/>
            <a:ext cx="5298832" cy="365125"/>
          </a:xfrm>
          <a:prstGeom prst="rect">
            <a:avLst/>
          </a:prstGeom>
          <a:blipFill dpi="0" rotWithShape="1">
            <a:blip r:embed="rId10">
              <a:alphaModFix amt="95000"/>
            </a:blip>
            <a:srcRect/>
            <a:stretch>
              <a:fillRect/>
            </a:stretch>
          </a:blipFill>
        </p:spPr>
        <p:txBody>
          <a:bodyPr vert="horz" lIns="91440" tIns="45720" rIns="91440" bIns="45720" rtlCol="0" anchor="ctr"/>
          <a:lstStyle>
            <a:lvl1pPr algn="ctr">
              <a:defRPr sz="1200">
                <a:solidFill>
                  <a:schemeClr val="tx1">
                    <a:tint val="75000"/>
                  </a:schemeClr>
                </a:solidFill>
              </a:defRPr>
            </a:lvl1pPr>
          </a:lstStyle>
          <a:p>
            <a:r>
              <a:rPr lang="en-US"/>
              <a:t>Electrical and Communication Engineering</a:t>
            </a:r>
          </a:p>
        </p:txBody>
      </p:sp>
      <p:sp>
        <p:nvSpPr>
          <p:cNvPr id="6" name="Slide Number Placeholder 5">
            <a:extLst>
              <a:ext uri="{FF2B5EF4-FFF2-40B4-BE49-F238E27FC236}">
                <a16:creationId xmlns:a16="http://schemas.microsoft.com/office/drawing/2014/main" id="{738CA29A-A230-4FE5-8DD4-E102E902BEE4}"/>
              </a:ext>
            </a:extLst>
          </p:cNvPr>
          <p:cNvSpPr>
            <a:spLocks noGrp="1"/>
          </p:cNvSpPr>
          <p:nvPr>
            <p:ph type="sldNum" sz="quarter" idx="4"/>
          </p:nvPr>
        </p:nvSpPr>
        <p:spPr>
          <a:xfrm>
            <a:off x="8610600" y="6356350"/>
            <a:ext cx="2743200" cy="365125"/>
          </a:xfrm>
          <a:prstGeom prst="rect">
            <a:avLst/>
          </a:prstGeom>
          <a:blipFill>
            <a:blip r:embed="rId10"/>
            <a:stretch>
              <a:fillRect/>
            </a:stretch>
          </a:blipFill>
        </p:spPr>
        <p:txBody>
          <a:bodyPr vert="horz" lIns="91440" tIns="45720" rIns="91440" bIns="45720" rtlCol="0" anchor="ctr"/>
          <a:lstStyle>
            <a:lvl1pPr algn="r">
              <a:defRPr sz="1200">
                <a:solidFill>
                  <a:schemeClr val="tx1">
                    <a:tint val="75000"/>
                  </a:schemeClr>
                </a:solidFill>
              </a:defRPr>
            </a:lvl1pPr>
          </a:lstStyle>
          <a:p>
            <a:fld id="{B7CBE8AE-9389-4E4D-966C-8642C3CA71EB}" type="slidenum">
              <a:rPr lang="en-US" smtClean="0"/>
              <a:t>‹#›</a:t>
            </a:fld>
            <a:endParaRPr lang="en-US"/>
          </a:p>
        </p:txBody>
      </p:sp>
    </p:spTree>
    <p:extLst>
      <p:ext uri="{BB962C8B-B14F-4D97-AF65-F5344CB8AC3E}">
        <p14:creationId xmlns:p14="http://schemas.microsoft.com/office/powerpoint/2010/main" val="26644232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Lst>
  <p:hf hdr="0"/>
  <p:txStyles>
    <p:titleStyle>
      <a:lvl1pPr algn="l" defTabSz="914400" rtl="0" eaLnBrk="1" latinLnBrk="0" hangingPunct="1">
        <a:lnSpc>
          <a:spcPct val="90000"/>
        </a:lnSpc>
        <a:spcBef>
          <a:spcPct val="0"/>
        </a:spcBef>
        <a:buNone/>
        <a:defRPr sz="4400" kern="1200">
          <a:solidFill>
            <a:schemeClr val="bg1"/>
          </a:solidFill>
          <a:latin typeface="Bell MT" panose="02020503060305020303" pitchFamily="18" charset="0"/>
          <a:ea typeface="+mj-ea"/>
          <a:cs typeface="+mj-cs"/>
        </a:defRPr>
      </a:lvl1pPr>
    </p:titleStyle>
    <p:bodyStyle>
      <a:lvl1pPr marL="228600" indent="-228600" algn="l" defTabSz="914400" rtl="0" eaLnBrk="1" latinLnBrk="0" hangingPunct="1">
        <a:lnSpc>
          <a:spcPct val="90000"/>
        </a:lnSpc>
        <a:spcBef>
          <a:spcPts val="1000"/>
        </a:spcBef>
        <a:buClr>
          <a:srgbClr val="C00000"/>
        </a:buClr>
        <a:buSzPct val="120000"/>
        <a:buFont typeface="Wingdings" panose="05000000000000000000" pitchFamily="2" charset="2"/>
        <a:buChar char="§"/>
        <a:defRPr sz="2800" kern="1200">
          <a:solidFill>
            <a:schemeClr val="tx1"/>
          </a:solidFill>
          <a:latin typeface="Bell MT" panose="02020503060305020303" pitchFamily="18" charset="0"/>
          <a:ea typeface="+mn-ea"/>
          <a:cs typeface="+mn-cs"/>
        </a:defRPr>
      </a:lvl1pPr>
      <a:lvl2pPr marL="685800" indent="-228600" algn="just" defTabSz="914400" rtl="0" eaLnBrk="1" latinLnBrk="0" hangingPunct="1">
        <a:lnSpc>
          <a:spcPct val="70000"/>
        </a:lnSpc>
        <a:spcBef>
          <a:spcPts val="600"/>
        </a:spcBef>
        <a:buClr>
          <a:srgbClr val="C00000"/>
        </a:buClr>
        <a:buSzPct val="120000"/>
        <a:buFont typeface="Wingdings" panose="05000000000000000000" pitchFamily="2" charset="2"/>
        <a:buChar char="§"/>
        <a:defRPr sz="2400" kern="1200">
          <a:solidFill>
            <a:schemeClr val="tx1"/>
          </a:solidFill>
          <a:latin typeface="Bell MT" panose="02020503060305020303" pitchFamily="18" charset="0"/>
          <a:ea typeface="+mn-ea"/>
          <a:cs typeface="+mn-cs"/>
        </a:defRPr>
      </a:lvl2pPr>
      <a:lvl3pPr marL="11430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2000" kern="1200">
          <a:solidFill>
            <a:schemeClr val="tx1"/>
          </a:solidFill>
          <a:latin typeface="Bell MT" panose="02020503060305020303" pitchFamily="18" charset="0"/>
          <a:ea typeface="+mn-ea"/>
          <a:cs typeface="+mn-cs"/>
        </a:defRPr>
      </a:lvl3pPr>
      <a:lvl4pPr marL="16002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4pPr>
      <a:lvl5pPr marL="20574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png"/><Relationship Id="rId7" Type="http://schemas.openxmlformats.org/officeDocument/2006/relationships/diagramQuickStyle" Target="../diagrams/quickStyle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5.png"/><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4D4291C-37F8-CA32-9842-F474B7F21959}"/>
              </a:ext>
            </a:extLst>
          </p:cNvPr>
          <p:cNvSpPr>
            <a:spLocks noGrp="1"/>
          </p:cNvSpPr>
          <p:nvPr>
            <p:ph type="dt" sz="half" idx="10"/>
          </p:nvPr>
        </p:nvSpPr>
        <p:spPr/>
        <p:txBody>
          <a:bodyPr/>
          <a:lstStyle/>
          <a:p>
            <a:fld id="{4231CE46-AE42-4F80-9D24-59825DF6BD83}" type="datetime1">
              <a:rPr lang="en-US" smtClean="0">
                <a:latin typeface="Times New Roman" panose="02020603050405020304" pitchFamily="18" charset="0"/>
                <a:cs typeface="Times New Roman" panose="02020603050405020304" pitchFamily="18" charset="0"/>
              </a:rPr>
              <a:t>11/17/2024</a:t>
            </a:fld>
            <a:endParaRPr lang="en-US">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870D9108-0D1F-5716-1C50-D722586CA6AE}"/>
              </a:ext>
            </a:extLst>
          </p:cNvPr>
          <p:cNvSpPr>
            <a:spLocks noGrp="1"/>
          </p:cNvSpPr>
          <p:nvPr>
            <p:ph type="ftr" sz="quarter" idx="11"/>
          </p:nvPr>
        </p:nvSpPr>
        <p:spPr>
          <a:xfrm>
            <a:off x="3388321" y="6356349"/>
            <a:ext cx="5298832" cy="365125"/>
          </a:xfrm>
        </p:spPr>
        <p:txBody>
          <a:bodyPr/>
          <a:lstStyle/>
          <a:p>
            <a:pPr>
              <a:spcAft>
                <a:spcPts val="600"/>
              </a:spcAft>
            </a:pPr>
            <a:r>
              <a:rPr lang="en-US" sz="1200" kern="1200">
                <a:solidFill>
                  <a:srgbClr val="FFFFFF"/>
                </a:solidFill>
                <a:latin typeface="+mn-lt"/>
                <a:ea typeface="+mn-ea"/>
                <a:cs typeface="+mn-cs"/>
              </a:rPr>
              <a:t>Electrical and Communication Engineering</a:t>
            </a:r>
          </a:p>
        </p:txBody>
      </p:sp>
      <p:sp>
        <p:nvSpPr>
          <p:cNvPr id="6" name="Slide Number Placeholder 5">
            <a:extLst>
              <a:ext uri="{FF2B5EF4-FFF2-40B4-BE49-F238E27FC236}">
                <a16:creationId xmlns:a16="http://schemas.microsoft.com/office/drawing/2014/main" id="{319CB0BE-85D6-6BC3-B796-A7B0AD70BEEF}"/>
              </a:ext>
            </a:extLst>
          </p:cNvPr>
          <p:cNvSpPr>
            <a:spLocks noGrp="1"/>
          </p:cNvSpPr>
          <p:nvPr>
            <p:ph type="sldNum" sz="quarter" idx="12"/>
          </p:nvPr>
        </p:nvSpPr>
        <p:spPr/>
        <p:txBody>
          <a:bodyPr/>
          <a:lstStyle/>
          <a:p>
            <a:fld id="{B7CBE8AE-9389-4E4D-966C-8642C3CA71EB}" type="slidenum">
              <a:rPr lang="en-US" smtClean="0">
                <a:latin typeface="Times New Roman" panose="02020603050405020304" pitchFamily="18" charset="0"/>
                <a:cs typeface="Times New Roman" panose="02020603050405020304" pitchFamily="18" charset="0"/>
              </a:rPr>
              <a:t>1</a:t>
            </a:fld>
            <a:endParaRPr lang="en-US">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EAFEBF63-19A7-BBAC-1073-1C7134CB6791}"/>
              </a:ext>
            </a:extLst>
          </p:cNvPr>
          <p:cNvSpPr txBox="1">
            <a:spLocks/>
          </p:cNvSpPr>
          <p:nvPr/>
        </p:nvSpPr>
        <p:spPr>
          <a:xfrm>
            <a:off x="0" y="1122363"/>
            <a:ext cx="12192000" cy="1474188"/>
          </a:xfrm>
          <a:prstGeom prst="rect">
            <a:avLst/>
          </a:prstGeom>
          <a:blipFill>
            <a:blip r:embed="rId2"/>
            <a:stretch>
              <a:fillRect/>
            </a:stretch>
          </a:blip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Bell MT" panose="02020503060305020303" pitchFamily="18" charset="0"/>
                <a:ea typeface="+mj-ea"/>
                <a:cs typeface="+mj-cs"/>
              </a:defRPr>
            </a:lvl1pPr>
          </a:lstStyle>
          <a:p>
            <a:pPr algn="ctr"/>
            <a:r>
              <a:rPr lang="en-US">
                <a:latin typeface="Times New Roman" panose="02020603050405020304" pitchFamily="18" charset="0"/>
                <a:cs typeface="Times New Roman" panose="02020603050405020304" pitchFamily="18" charset="0"/>
              </a:rPr>
              <a:t>Lane Detection in Low Light Conditions Using Hough Transform and </a:t>
            </a:r>
            <a:r>
              <a:rPr lang="en-US" err="1">
                <a:latin typeface="Times New Roman" panose="02020603050405020304" pitchFamily="18" charset="0"/>
                <a:cs typeface="Times New Roman" panose="02020603050405020304" pitchFamily="18" charset="0"/>
              </a:rPr>
              <a:t>Retinex</a:t>
            </a:r>
            <a:r>
              <a:rPr lang="en-US">
                <a:latin typeface="Times New Roman" panose="02020603050405020304" pitchFamily="18" charset="0"/>
                <a:cs typeface="Times New Roman" panose="02020603050405020304" pitchFamily="18" charset="0"/>
              </a:rPr>
              <a:t> Method</a:t>
            </a:r>
          </a:p>
        </p:txBody>
      </p:sp>
      <p:sp>
        <p:nvSpPr>
          <p:cNvPr id="10" name="Subtitle 2">
            <a:extLst>
              <a:ext uri="{FF2B5EF4-FFF2-40B4-BE49-F238E27FC236}">
                <a16:creationId xmlns:a16="http://schemas.microsoft.com/office/drawing/2014/main" id="{89E332C9-4398-5C37-CE4A-5F00BFDCD862}"/>
              </a:ext>
            </a:extLst>
          </p:cNvPr>
          <p:cNvSpPr txBox="1">
            <a:spLocks/>
          </p:cNvSpPr>
          <p:nvPr/>
        </p:nvSpPr>
        <p:spPr>
          <a:xfrm>
            <a:off x="7252378" y="4669722"/>
            <a:ext cx="3478443" cy="736683"/>
          </a:xfrm>
          <a:prstGeom prst="rect">
            <a:avLst/>
          </a:prstGeom>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Clr>
                <a:srgbClr val="C00000"/>
              </a:buClr>
              <a:buSzPct val="120000"/>
              <a:buFont typeface="Wingdings" panose="05000000000000000000" pitchFamily="2" charset="2"/>
              <a:buNone/>
              <a:defRPr sz="2800" kern="1200">
                <a:solidFill>
                  <a:schemeClr val="tx1"/>
                </a:solidFill>
                <a:latin typeface="Bell MT" panose="02020503060305020303" pitchFamily="18" charset="0"/>
                <a:ea typeface="+mn-ea"/>
                <a:cs typeface="+mn-cs"/>
              </a:defRPr>
            </a:lvl1pPr>
            <a:lvl2pPr marL="457200" indent="0" algn="ctr" defTabSz="914400" rtl="0" eaLnBrk="1" latinLnBrk="0" hangingPunct="1">
              <a:lnSpc>
                <a:spcPct val="70000"/>
              </a:lnSpc>
              <a:spcBef>
                <a:spcPts val="600"/>
              </a:spcBef>
              <a:buClr>
                <a:srgbClr val="C00000"/>
              </a:buClr>
              <a:buSzPct val="120000"/>
              <a:buFont typeface="Wingdings" panose="05000000000000000000" pitchFamily="2" charset="2"/>
              <a:buNone/>
              <a:defRPr sz="2000" kern="1200">
                <a:solidFill>
                  <a:schemeClr val="tx1"/>
                </a:solidFill>
                <a:latin typeface="Bell MT" panose="02020503060305020303" pitchFamily="18" charset="0"/>
                <a:ea typeface="+mn-ea"/>
                <a:cs typeface="+mn-cs"/>
              </a:defRPr>
            </a:lvl2pPr>
            <a:lvl3pPr marL="9144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800" kern="1200">
                <a:solidFill>
                  <a:schemeClr val="tx1"/>
                </a:solidFill>
                <a:latin typeface="Bell MT" panose="02020503060305020303" pitchFamily="18" charset="0"/>
                <a:ea typeface="+mn-ea"/>
                <a:cs typeface="+mn-cs"/>
              </a:defRPr>
            </a:lvl3pPr>
            <a:lvl4pPr marL="13716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600" kern="1200">
                <a:solidFill>
                  <a:schemeClr val="tx1"/>
                </a:solidFill>
                <a:latin typeface="Bell MT" panose="02020503060305020303" pitchFamily="18" charset="0"/>
                <a:ea typeface="+mn-ea"/>
                <a:cs typeface="+mn-cs"/>
              </a:defRPr>
            </a:lvl4pPr>
            <a:lvl5pPr marL="18288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600" kern="1200">
                <a:solidFill>
                  <a:schemeClr val="tx1"/>
                </a:solidFill>
                <a:latin typeface="Bell MT" panose="02020503060305020303" pitchFamily="18"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b="1">
                <a:latin typeface="Times New Roman" panose="02020603050405020304" pitchFamily="18" charset="0"/>
                <a:cs typeface="Times New Roman" panose="02020603050405020304" pitchFamily="18" charset="0"/>
              </a:rPr>
              <a:t>Chaitanya R. </a:t>
            </a:r>
            <a:r>
              <a:rPr lang="en-US" b="1" err="1">
                <a:latin typeface="Times New Roman" panose="02020603050405020304" pitchFamily="18" charset="0"/>
                <a:cs typeface="Times New Roman" panose="02020603050405020304" pitchFamily="18" charset="0"/>
              </a:rPr>
              <a:t>Nimbargi</a:t>
            </a:r>
            <a:r>
              <a:rPr lang="en-US" b="1">
                <a:latin typeface="Times New Roman" panose="02020603050405020304" pitchFamily="18" charset="0"/>
                <a:cs typeface="Times New Roman" panose="02020603050405020304" pitchFamily="18" charset="0"/>
              </a:rPr>
              <a:t> (24365)</a:t>
            </a:r>
          </a:p>
          <a:p>
            <a:pPr algn="r"/>
            <a:r>
              <a:rPr lang="en-US" b="1">
                <a:latin typeface="Times New Roman" panose="02020603050405020304" pitchFamily="18" charset="0"/>
                <a:cs typeface="Times New Roman" panose="02020603050405020304" pitchFamily="18" charset="0"/>
              </a:rPr>
              <a:t>Suvam Dey (24290)</a:t>
            </a:r>
          </a:p>
        </p:txBody>
      </p:sp>
      <p:sp>
        <p:nvSpPr>
          <p:cNvPr id="2" name="Subtitle 2">
            <a:extLst>
              <a:ext uri="{FF2B5EF4-FFF2-40B4-BE49-F238E27FC236}">
                <a16:creationId xmlns:a16="http://schemas.microsoft.com/office/drawing/2014/main" id="{40CC22CC-B28C-547C-51EF-AF0BC2457CF0}"/>
              </a:ext>
            </a:extLst>
          </p:cNvPr>
          <p:cNvSpPr txBox="1">
            <a:spLocks/>
          </p:cNvSpPr>
          <p:nvPr/>
        </p:nvSpPr>
        <p:spPr>
          <a:xfrm>
            <a:off x="7811347" y="4191149"/>
            <a:ext cx="2856653" cy="592659"/>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Clr>
                <a:srgbClr val="C00000"/>
              </a:buClr>
              <a:buSzPct val="120000"/>
              <a:buFont typeface="Wingdings" panose="05000000000000000000" pitchFamily="2" charset="2"/>
              <a:buNone/>
              <a:defRPr sz="2800" kern="1200">
                <a:solidFill>
                  <a:schemeClr val="tx1"/>
                </a:solidFill>
                <a:latin typeface="Bell MT" panose="02020503060305020303" pitchFamily="18" charset="0"/>
                <a:ea typeface="+mn-ea"/>
                <a:cs typeface="+mn-cs"/>
              </a:defRPr>
            </a:lvl1pPr>
            <a:lvl2pPr marL="457200" indent="0" algn="ctr" defTabSz="914400" rtl="0" eaLnBrk="1" latinLnBrk="0" hangingPunct="1">
              <a:lnSpc>
                <a:spcPct val="70000"/>
              </a:lnSpc>
              <a:spcBef>
                <a:spcPts val="600"/>
              </a:spcBef>
              <a:buClr>
                <a:srgbClr val="C00000"/>
              </a:buClr>
              <a:buSzPct val="120000"/>
              <a:buFont typeface="Wingdings" panose="05000000000000000000" pitchFamily="2" charset="2"/>
              <a:buNone/>
              <a:defRPr sz="2000" kern="1200">
                <a:solidFill>
                  <a:schemeClr val="tx1"/>
                </a:solidFill>
                <a:latin typeface="Bell MT" panose="02020503060305020303" pitchFamily="18" charset="0"/>
                <a:ea typeface="+mn-ea"/>
                <a:cs typeface="+mn-cs"/>
              </a:defRPr>
            </a:lvl2pPr>
            <a:lvl3pPr marL="9144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800" kern="1200">
                <a:solidFill>
                  <a:schemeClr val="tx1"/>
                </a:solidFill>
                <a:latin typeface="Bell MT" panose="02020503060305020303" pitchFamily="18" charset="0"/>
                <a:ea typeface="+mn-ea"/>
                <a:cs typeface="+mn-cs"/>
              </a:defRPr>
            </a:lvl3pPr>
            <a:lvl4pPr marL="13716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600" kern="1200">
                <a:solidFill>
                  <a:schemeClr val="tx1"/>
                </a:solidFill>
                <a:latin typeface="Bell MT" panose="02020503060305020303" pitchFamily="18" charset="0"/>
                <a:ea typeface="+mn-ea"/>
                <a:cs typeface="+mn-cs"/>
              </a:defRPr>
            </a:lvl4pPr>
            <a:lvl5pPr marL="18288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600" kern="1200">
                <a:solidFill>
                  <a:schemeClr val="tx1"/>
                </a:solidFill>
                <a:latin typeface="Bell MT" panose="02020503060305020303" pitchFamily="18"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2000" b="1">
                <a:latin typeface="Times New Roman" panose="02020603050405020304" pitchFamily="18" charset="0"/>
                <a:cs typeface="Times New Roman" panose="02020603050405020304" pitchFamily="18" charset="0"/>
              </a:rPr>
              <a:t>Presented by</a:t>
            </a:r>
          </a:p>
        </p:txBody>
      </p:sp>
      <p:pic>
        <p:nvPicPr>
          <p:cNvPr id="1026" name="Picture 2" descr="Indian Institute of Science">
            <a:extLst>
              <a:ext uri="{FF2B5EF4-FFF2-40B4-BE49-F238E27FC236}">
                <a16:creationId xmlns:a16="http://schemas.microsoft.com/office/drawing/2014/main" id="{2AC5DC40-2922-D131-E6DC-7A62F62C9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9220" y="3124200"/>
            <a:ext cx="1508760" cy="1508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94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23E13-DE07-ADED-9E17-0C050974CE29}"/>
              </a:ext>
            </a:extLst>
          </p:cNvPr>
          <p:cNvSpPr>
            <a:spLocks noGrp="1"/>
          </p:cNvSpPr>
          <p:nvPr>
            <p:ph type="title"/>
          </p:nvPr>
        </p:nvSpPr>
        <p:spPr/>
        <p:txBody>
          <a:bodyPr>
            <a:noAutofit/>
          </a:bodyPr>
          <a:lstStyle/>
          <a:p>
            <a:r>
              <a:rPr lang="en-US" sz="3600">
                <a:latin typeface="Times New Roman" panose="02020603050405020304" pitchFamily="18" charset="0"/>
                <a:cs typeface="Times New Roman" panose="02020603050405020304" pitchFamily="18" charset="0"/>
              </a:rPr>
              <a:t>Lane Detection in Low Light Results</a:t>
            </a:r>
            <a:endParaRPr lang="en-IN" sz="360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1F54F599-AE55-6668-34C2-5C229F00457F}"/>
              </a:ext>
            </a:extLst>
          </p:cNvPr>
          <p:cNvSpPr>
            <a:spLocks noGrp="1"/>
          </p:cNvSpPr>
          <p:nvPr>
            <p:ph type="dt" sz="half" idx="10"/>
          </p:nvPr>
        </p:nvSpPr>
        <p:spPr/>
        <p:txBody>
          <a:bodyPr/>
          <a:lstStyle/>
          <a:p>
            <a:fld id="{F9001CEF-357F-48FA-84D0-700F47B110F0}" type="datetime1">
              <a:rPr lang="en-US" smtClean="0">
                <a:latin typeface="Times New Roman" panose="02020603050405020304" pitchFamily="18" charset="0"/>
                <a:cs typeface="Times New Roman" panose="02020603050405020304" pitchFamily="18" charset="0"/>
              </a:rPr>
              <a:t>11/17/2024</a:t>
            </a:fld>
            <a:endParaRPr lang="en-US">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BDE88572-3E16-CD44-43AC-DE1A049ABF51}"/>
              </a:ext>
            </a:extLst>
          </p:cNvPr>
          <p:cNvSpPr>
            <a:spLocks noGrp="1"/>
          </p:cNvSpPr>
          <p:nvPr>
            <p:ph type="sldNum" sz="quarter" idx="12"/>
          </p:nvPr>
        </p:nvSpPr>
        <p:spPr/>
        <p:txBody>
          <a:bodyPr/>
          <a:lstStyle/>
          <a:p>
            <a:fld id="{B7CBE8AE-9389-4E4D-966C-8642C3CA71EB}" type="slidenum">
              <a:rPr lang="en-US" smtClean="0">
                <a:latin typeface="Times New Roman" panose="02020603050405020304" pitchFamily="18" charset="0"/>
                <a:cs typeface="Times New Roman" panose="02020603050405020304" pitchFamily="18" charset="0"/>
              </a:rPr>
              <a:t>10</a:t>
            </a:fld>
            <a:endParaRPr lang="en-US">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D4AD76CF-667E-F4A3-648F-A7E96BD12C5E}"/>
              </a:ext>
            </a:extLst>
          </p:cNvPr>
          <p:cNvSpPr txBox="1"/>
          <p:nvPr/>
        </p:nvSpPr>
        <p:spPr>
          <a:xfrm>
            <a:off x="311759" y="3719009"/>
            <a:ext cx="3597125" cy="646331"/>
          </a:xfrm>
          <a:prstGeom prst="rect">
            <a:avLst/>
          </a:prstGeom>
          <a:noFill/>
        </p:spPr>
        <p:txBody>
          <a:bodyPr wrap="square" rtlCol="0">
            <a:spAutoFit/>
          </a:bodyPr>
          <a:lstStyle/>
          <a:p>
            <a:r>
              <a:rPr lang="en-IN">
                <a:latin typeface="Times New Roman" panose="02020603050405020304" pitchFamily="18" charset="0"/>
                <a:cs typeface="Times New Roman" panose="02020603050405020304" pitchFamily="18" charset="0"/>
              </a:rPr>
              <a:t>F1 Score: 0.4905 (After preprocessing and </a:t>
            </a:r>
            <a:r>
              <a:rPr lang="en-IN" b="1">
                <a:latin typeface="Times New Roman" panose="02020603050405020304" pitchFamily="18" charset="0"/>
                <a:cs typeface="Times New Roman" panose="02020603050405020304" pitchFamily="18" charset="0"/>
              </a:rPr>
              <a:t>Retinex</a:t>
            </a:r>
            <a:r>
              <a:rPr lang="en-IN">
                <a:latin typeface="Times New Roman" panose="02020603050405020304" pitchFamily="18" charset="0"/>
                <a:cs typeface="Times New Roman" panose="02020603050405020304" pitchFamily="18" charset="0"/>
              </a:rPr>
              <a:t>)</a:t>
            </a:r>
          </a:p>
        </p:txBody>
      </p:sp>
      <p:sp>
        <p:nvSpPr>
          <p:cNvPr id="15" name="Footer Placeholder 4">
            <a:extLst>
              <a:ext uri="{FF2B5EF4-FFF2-40B4-BE49-F238E27FC236}">
                <a16:creationId xmlns:a16="http://schemas.microsoft.com/office/drawing/2014/main" id="{33A1C624-1271-0C82-DD85-EBE2BA97E003}"/>
              </a:ext>
            </a:extLst>
          </p:cNvPr>
          <p:cNvSpPr>
            <a:spLocks noGrp="1"/>
          </p:cNvSpPr>
          <p:nvPr>
            <p:ph type="ftr" sz="quarter" idx="11"/>
          </p:nvPr>
        </p:nvSpPr>
        <p:spPr>
          <a:xfrm>
            <a:off x="3388321" y="6356349"/>
            <a:ext cx="5298832" cy="365125"/>
          </a:xfrm>
        </p:spPr>
        <p:txBody>
          <a:bodyPr/>
          <a:lstStyle/>
          <a:p>
            <a:pPr>
              <a:spcAft>
                <a:spcPts val="600"/>
              </a:spcAft>
            </a:pPr>
            <a:r>
              <a:rPr lang="en-US" sz="1200" kern="1200">
                <a:solidFill>
                  <a:srgbClr val="FFFFFF"/>
                </a:solidFill>
                <a:latin typeface="Times New Roman" panose="02020603050405020304" pitchFamily="18" charset="0"/>
                <a:cs typeface="Times New Roman" panose="02020603050405020304" pitchFamily="18" charset="0"/>
              </a:rPr>
              <a:t>Electrical and Communication Engineering</a:t>
            </a:r>
          </a:p>
        </p:txBody>
      </p:sp>
      <p:sp>
        <p:nvSpPr>
          <p:cNvPr id="16" name="TextBox 15">
            <a:extLst>
              <a:ext uri="{FF2B5EF4-FFF2-40B4-BE49-F238E27FC236}">
                <a16:creationId xmlns:a16="http://schemas.microsoft.com/office/drawing/2014/main" id="{F095294A-3381-D5B1-F1A1-A6E8384B2899}"/>
              </a:ext>
            </a:extLst>
          </p:cNvPr>
          <p:cNvSpPr txBox="1"/>
          <p:nvPr/>
        </p:nvSpPr>
        <p:spPr>
          <a:xfrm>
            <a:off x="760837" y="5632983"/>
            <a:ext cx="5486400" cy="646331"/>
          </a:xfrm>
          <a:prstGeom prst="rect">
            <a:avLst/>
          </a:prstGeom>
          <a:noFill/>
        </p:spPr>
        <p:txBody>
          <a:bodyPr wrap="square" rtlCol="0">
            <a:spAutoFit/>
          </a:bodyPr>
          <a:lstStyle/>
          <a:p>
            <a:r>
              <a:rPr lang="en-IN">
                <a:latin typeface="Times New Roman" panose="02020603050405020304" pitchFamily="18" charset="0"/>
                <a:cs typeface="Times New Roman" panose="02020603050405020304" pitchFamily="18" charset="0"/>
              </a:rPr>
              <a:t>RED LINE: Predicted</a:t>
            </a:r>
          </a:p>
          <a:p>
            <a:r>
              <a:rPr lang="en-IN">
                <a:latin typeface="Times New Roman" panose="02020603050405020304" pitchFamily="18" charset="0"/>
                <a:cs typeface="Times New Roman" panose="02020603050405020304" pitchFamily="18" charset="0"/>
              </a:rPr>
              <a:t>WHITE LINE: Actual (Annotated)</a:t>
            </a:r>
          </a:p>
        </p:txBody>
      </p:sp>
      <p:pic>
        <p:nvPicPr>
          <p:cNvPr id="20" name="Picture 19">
            <a:extLst>
              <a:ext uri="{FF2B5EF4-FFF2-40B4-BE49-F238E27FC236}">
                <a16:creationId xmlns:a16="http://schemas.microsoft.com/office/drawing/2014/main" id="{A0805428-A75C-099C-0175-E80D5C3B186B}"/>
              </a:ext>
            </a:extLst>
          </p:cNvPr>
          <p:cNvPicPr>
            <a:picLocks noChangeAspect="1"/>
          </p:cNvPicPr>
          <p:nvPr/>
        </p:nvPicPr>
        <p:blipFill>
          <a:blip r:embed="rId2"/>
          <a:stretch>
            <a:fillRect/>
          </a:stretch>
        </p:blipFill>
        <p:spPr>
          <a:xfrm>
            <a:off x="4093028" y="1578429"/>
            <a:ext cx="4109046" cy="1755320"/>
          </a:xfrm>
          <a:prstGeom prst="rect">
            <a:avLst/>
          </a:prstGeom>
        </p:spPr>
      </p:pic>
      <p:sp>
        <p:nvSpPr>
          <p:cNvPr id="21" name="TextBox 20">
            <a:extLst>
              <a:ext uri="{FF2B5EF4-FFF2-40B4-BE49-F238E27FC236}">
                <a16:creationId xmlns:a16="http://schemas.microsoft.com/office/drawing/2014/main" id="{906C2577-2551-4530-733A-1BEDC981F52A}"/>
              </a:ext>
            </a:extLst>
          </p:cNvPr>
          <p:cNvSpPr txBox="1"/>
          <p:nvPr/>
        </p:nvSpPr>
        <p:spPr>
          <a:xfrm>
            <a:off x="4524531" y="3523067"/>
            <a:ext cx="3597125" cy="369332"/>
          </a:xfrm>
          <a:prstGeom prst="rect">
            <a:avLst/>
          </a:prstGeom>
          <a:noFill/>
        </p:spPr>
        <p:txBody>
          <a:bodyPr wrap="square" rtlCol="0">
            <a:spAutoFit/>
          </a:bodyPr>
          <a:lstStyle/>
          <a:p>
            <a:r>
              <a:rPr lang="en-IN">
                <a:latin typeface="Times New Roman" panose="02020603050405020304" pitchFamily="18" charset="0"/>
                <a:cs typeface="Times New Roman" panose="02020603050405020304" pitchFamily="18" charset="0"/>
              </a:rPr>
              <a:t>F1 Score: 0.0782(no preprocessing)</a:t>
            </a:r>
          </a:p>
        </p:txBody>
      </p:sp>
      <p:pic>
        <p:nvPicPr>
          <p:cNvPr id="23" name="Picture 22">
            <a:extLst>
              <a:ext uri="{FF2B5EF4-FFF2-40B4-BE49-F238E27FC236}">
                <a16:creationId xmlns:a16="http://schemas.microsoft.com/office/drawing/2014/main" id="{2158EA35-CB8B-643E-E043-A713342A7B8D}"/>
              </a:ext>
            </a:extLst>
          </p:cNvPr>
          <p:cNvPicPr>
            <a:picLocks noChangeAspect="1"/>
          </p:cNvPicPr>
          <p:nvPr/>
        </p:nvPicPr>
        <p:blipFill>
          <a:blip r:embed="rId3"/>
          <a:stretch>
            <a:fillRect/>
          </a:stretch>
        </p:blipFill>
        <p:spPr>
          <a:xfrm>
            <a:off x="8216673" y="1578402"/>
            <a:ext cx="3975327" cy="1698198"/>
          </a:xfrm>
          <a:prstGeom prst="rect">
            <a:avLst/>
          </a:prstGeom>
        </p:spPr>
      </p:pic>
      <p:sp>
        <p:nvSpPr>
          <p:cNvPr id="24" name="TextBox 23">
            <a:extLst>
              <a:ext uri="{FF2B5EF4-FFF2-40B4-BE49-F238E27FC236}">
                <a16:creationId xmlns:a16="http://schemas.microsoft.com/office/drawing/2014/main" id="{706317D4-698E-BBE0-27C6-A6C9A9470625}"/>
              </a:ext>
            </a:extLst>
          </p:cNvPr>
          <p:cNvSpPr txBox="1"/>
          <p:nvPr/>
        </p:nvSpPr>
        <p:spPr>
          <a:xfrm>
            <a:off x="8345417" y="3599267"/>
            <a:ext cx="3597125" cy="646331"/>
          </a:xfrm>
          <a:prstGeom prst="rect">
            <a:avLst/>
          </a:prstGeom>
          <a:noFill/>
        </p:spPr>
        <p:txBody>
          <a:bodyPr wrap="square" rtlCol="0">
            <a:spAutoFit/>
          </a:bodyPr>
          <a:lstStyle/>
          <a:p>
            <a:r>
              <a:rPr lang="en-IN">
                <a:latin typeface="Times New Roman" panose="02020603050405020304" pitchFamily="18" charset="0"/>
                <a:cs typeface="Times New Roman" panose="02020603050405020304" pitchFamily="18" charset="0"/>
              </a:rPr>
              <a:t>F1 Score: 0.0116(Preprocessing without Retinex)</a:t>
            </a:r>
          </a:p>
        </p:txBody>
      </p:sp>
      <p:pic>
        <p:nvPicPr>
          <p:cNvPr id="8" name="Picture 7">
            <a:extLst>
              <a:ext uri="{FF2B5EF4-FFF2-40B4-BE49-F238E27FC236}">
                <a16:creationId xmlns:a16="http://schemas.microsoft.com/office/drawing/2014/main" id="{C4262FB7-30C6-76A4-C4DF-3932E0B9DC19}"/>
              </a:ext>
            </a:extLst>
          </p:cNvPr>
          <p:cNvPicPr>
            <a:picLocks noChangeAspect="1"/>
          </p:cNvPicPr>
          <p:nvPr/>
        </p:nvPicPr>
        <p:blipFill>
          <a:blip r:embed="rId4"/>
          <a:stretch>
            <a:fillRect/>
          </a:stretch>
        </p:blipFill>
        <p:spPr>
          <a:xfrm>
            <a:off x="0" y="1635488"/>
            <a:ext cx="4069429" cy="1738397"/>
          </a:xfrm>
          <a:prstGeom prst="rect">
            <a:avLst/>
          </a:prstGeom>
        </p:spPr>
      </p:pic>
    </p:spTree>
    <p:extLst>
      <p:ext uri="{BB962C8B-B14F-4D97-AF65-F5344CB8AC3E}">
        <p14:creationId xmlns:p14="http://schemas.microsoft.com/office/powerpoint/2010/main" val="720536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B7FC9-E0AF-62E6-12EF-B870D9F352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964D9-6D94-3BFB-42F2-894B7432E015}"/>
              </a:ext>
            </a:extLst>
          </p:cNvPr>
          <p:cNvSpPr>
            <a:spLocks noGrp="1"/>
          </p:cNvSpPr>
          <p:nvPr>
            <p:ph type="title"/>
          </p:nvPr>
        </p:nvSpPr>
        <p:spPr/>
        <p:txBody>
          <a:bodyPr>
            <a:noAutofit/>
          </a:bodyPr>
          <a:lstStyle/>
          <a:p>
            <a:r>
              <a:rPr lang="en-US" sz="3600">
                <a:latin typeface="Times New Roman" panose="02020603050405020304" pitchFamily="18" charset="0"/>
                <a:cs typeface="Times New Roman" panose="02020603050405020304" pitchFamily="18" charset="0"/>
              </a:rPr>
              <a:t>Lane Detection in Low Light Results</a:t>
            </a:r>
            <a:endParaRPr lang="en-IN" sz="360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9638C579-5008-21D1-1898-DF1EA80642B2}"/>
              </a:ext>
            </a:extLst>
          </p:cNvPr>
          <p:cNvSpPr>
            <a:spLocks noGrp="1"/>
          </p:cNvSpPr>
          <p:nvPr>
            <p:ph type="dt" sz="half" idx="10"/>
          </p:nvPr>
        </p:nvSpPr>
        <p:spPr/>
        <p:txBody>
          <a:bodyPr/>
          <a:lstStyle/>
          <a:p>
            <a:fld id="{C30A4B24-6577-4CEB-861C-7EB4A53D7FB9}" type="datetime1">
              <a:rPr lang="en-US" smtClean="0">
                <a:latin typeface="Times New Roman" panose="02020603050405020304" pitchFamily="18" charset="0"/>
                <a:cs typeface="Times New Roman" panose="02020603050405020304" pitchFamily="18" charset="0"/>
              </a:rPr>
              <a:t>11/17/2024</a:t>
            </a:fld>
            <a:endParaRPr lang="en-US">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73F59218-3188-B722-871F-E167DC332E7D}"/>
              </a:ext>
            </a:extLst>
          </p:cNvPr>
          <p:cNvSpPr>
            <a:spLocks noGrp="1"/>
          </p:cNvSpPr>
          <p:nvPr>
            <p:ph type="sldNum" sz="quarter" idx="12"/>
          </p:nvPr>
        </p:nvSpPr>
        <p:spPr/>
        <p:txBody>
          <a:bodyPr/>
          <a:lstStyle/>
          <a:p>
            <a:fld id="{B7CBE8AE-9389-4E4D-966C-8642C3CA71EB}" type="slidenum">
              <a:rPr lang="en-US" smtClean="0">
                <a:latin typeface="Times New Roman" panose="02020603050405020304" pitchFamily="18" charset="0"/>
                <a:cs typeface="Times New Roman" panose="02020603050405020304" pitchFamily="18" charset="0"/>
              </a:rPr>
              <a:t>11</a:t>
            </a:fld>
            <a:endParaRPr lang="en-US">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0E27802-3F1D-6C10-E64E-71756205B97E}"/>
              </a:ext>
            </a:extLst>
          </p:cNvPr>
          <p:cNvSpPr txBox="1"/>
          <p:nvPr/>
        </p:nvSpPr>
        <p:spPr>
          <a:xfrm>
            <a:off x="311759" y="3719009"/>
            <a:ext cx="3597125" cy="646331"/>
          </a:xfrm>
          <a:prstGeom prst="rect">
            <a:avLst/>
          </a:prstGeom>
          <a:noFill/>
        </p:spPr>
        <p:txBody>
          <a:bodyPr wrap="square" rtlCol="0">
            <a:spAutoFit/>
          </a:bodyPr>
          <a:lstStyle/>
          <a:p>
            <a:r>
              <a:rPr lang="en-IN">
                <a:latin typeface="Times New Roman" panose="02020603050405020304" pitchFamily="18" charset="0"/>
                <a:cs typeface="Times New Roman" panose="02020603050405020304" pitchFamily="18" charset="0"/>
              </a:rPr>
              <a:t>F1 Score: 0.8563 (After preprocessing and </a:t>
            </a:r>
            <a:r>
              <a:rPr lang="en-IN" b="1">
                <a:latin typeface="Times New Roman" panose="02020603050405020304" pitchFamily="18" charset="0"/>
                <a:cs typeface="Times New Roman" panose="02020603050405020304" pitchFamily="18" charset="0"/>
              </a:rPr>
              <a:t>Retinex</a:t>
            </a:r>
            <a:r>
              <a:rPr lang="en-IN">
                <a:latin typeface="Times New Roman" panose="02020603050405020304" pitchFamily="18" charset="0"/>
                <a:cs typeface="Times New Roman" panose="02020603050405020304" pitchFamily="18" charset="0"/>
              </a:rPr>
              <a:t>)</a:t>
            </a:r>
          </a:p>
        </p:txBody>
      </p:sp>
      <p:sp>
        <p:nvSpPr>
          <p:cNvPr id="15" name="Footer Placeholder 4">
            <a:extLst>
              <a:ext uri="{FF2B5EF4-FFF2-40B4-BE49-F238E27FC236}">
                <a16:creationId xmlns:a16="http://schemas.microsoft.com/office/drawing/2014/main" id="{000E08FF-364F-DBB0-2707-1394AE64321A}"/>
              </a:ext>
            </a:extLst>
          </p:cNvPr>
          <p:cNvSpPr>
            <a:spLocks noGrp="1"/>
          </p:cNvSpPr>
          <p:nvPr>
            <p:ph type="ftr" sz="quarter" idx="11"/>
          </p:nvPr>
        </p:nvSpPr>
        <p:spPr>
          <a:xfrm>
            <a:off x="3388321" y="6356349"/>
            <a:ext cx="5298832" cy="365125"/>
          </a:xfrm>
        </p:spPr>
        <p:txBody>
          <a:bodyPr/>
          <a:lstStyle/>
          <a:p>
            <a:pPr>
              <a:spcAft>
                <a:spcPts val="600"/>
              </a:spcAft>
            </a:pPr>
            <a:r>
              <a:rPr lang="en-US" sz="1200" kern="1200">
                <a:solidFill>
                  <a:srgbClr val="FFFFFF"/>
                </a:solidFill>
                <a:latin typeface="Times New Roman" panose="02020603050405020304" pitchFamily="18" charset="0"/>
                <a:cs typeface="Times New Roman" panose="02020603050405020304" pitchFamily="18" charset="0"/>
              </a:rPr>
              <a:t>Electrical and Communication Engineering</a:t>
            </a:r>
          </a:p>
        </p:txBody>
      </p:sp>
      <p:sp>
        <p:nvSpPr>
          <p:cNvPr id="16" name="TextBox 15">
            <a:extLst>
              <a:ext uri="{FF2B5EF4-FFF2-40B4-BE49-F238E27FC236}">
                <a16:creationId xmlns:a16="http://schemas.microsoft.com/office/drawing/2014/main" id="{C59C079C-D152-38B6-6F58-8A19E11436B1}"/>
              </a:ext>
            </a:extLst>
          </p:cNvPr>
          <p:cNvSpPr txBox="1"/>
          <p:nvPr/>
        </p:nvSpPr>
        <p:spPr>
          <a:xfrm>
            <a:off x="760837" y="5632983"/>
            <a:ext cx="5486400" cy="646331"/>
          </a:xfrm>
          <a:prstGeom prst="rect">
            <a:avLst/>
          </a:prstGeom>
          <a:noFill/>
        </p:spPr>
        <p:txBody>
          <a:bodyPr wrap="square" rtlCol="0">
            <a:spAutoFit/>
          </a:bodyPr>
          <a:lstStyle/>
          <a:p>
            <a:r>
              <a:rPr lang="en-IN">
                <a:latin typeface="Times New Roman" panose="02020603050405020304" pitchFamily="18" charset="0"/>
                <a:cs typeface="Times New Roman" panose="02020603050405020304" pitchFamily="18" charset="0"/>
              </a:rPr>
              <a:t>RED LINE: Predicted</a:t>
            </a:r>
          </a:p>
          <a:p>
            <a:r>
              <a:rPr lang="en-IN">
                <a:latin typeface="Times New Roman" panose="02020603050405020304" pitchFamily="18" charset="0"/>
                <a:cs typeface="Times New Roman" panose="02020603050405020304" pitchFamily="18" charset="0"/>
              </a:rPr>
              <a:t>WHITE LINE: Actual (Annotated)</a:t>
            </a:r>
          </a:p>
        </p:txBody>
      </p:sp>
      <p:sp>
        <p:nvSpPr>
          <p:cNvPr id="21" name="TextBox 20">
            <a:extLst>
              <a:ext uri="{FF2B5EF4-FFF2-40B4-BE49-F238E27FC236}">
                <a16:creationId xmlns:a16="http://schemas.microsoft.com/office/drawing/2014/main" id="{224AC04D-9428-BF90-8209-7B72DDC7E7AB}"/>
              </a:ext>
            </a:extLst>
          </p:cNvPr>
          <p:cNvSpPr txBox="1"/>
          <p:nvPr/>
        </p:nvSpPr>
        <p:spPr>
          <a:xfrm>
            <a:off x="4524531" y="3523067"/>
            <a:ext cx="3597125" cy="369332"/>
          </a:xfrm>
          <a:prstGeom prst="rect">
            <a:avLst/>
          </a:prstGeom>
          <a:noFill/>
        </p:spPr>
        <p:txBody>
          <a:bodyPr wrap="square" rtlCol="0">
            <a:spAutoFit/>
          </a:bodyPr>
          <a:lstStyle/>
          <a:p>
            <a:r>
              <a:rPr lang="en-IN">
                <a:latin typeface="Times New Roman" panose="02020603050405020304" pitchFamily="18" charset="0"/>
                <a:cs typeface="Times New Roman" panose="02020603050405020304" pitchFamily="18" charset="0"/>
              </a:rPr>
              <a:t>F1 Score: 0 (no preprocessing)</a:t>
            </a:r>
          </a:p>
        </p:txBody>
      </p:sp>
      <p:sp>
        <p:nvSpPr>
          <p:cNvPr id="24" name="TextBox 23">
            <a:extLst>
              <a:ext uri="{FF2B5EF4-FFF2-40B4-BE49-F238E27FC236}">
                <a16:creationId xmlns:a16="http://schemas.microsoft.com/office/drawing/2014/main" id="{486B7B78-2FFF-882D-5843-6B84A8832E8B}"/>
              </a:ext>
            </a:extLst>
          </p:cNvPr>
          <p:cNvSpPr txBox="1"/>
          <p:nvPr/>
        </p:nvSpPr>
        <p:spPr>
          <a:xfrm>
            <a:off x="8345417" y="3599267"/>
            <a:ext cx="3597125" cy="646331"/>
          </a:xfrm>
          <a:prstGeom prst="rect">
            <a:avLst/>
          </a:prstGeom>
          <a:noFill/>
        </p:spPr>
        <p:txBody>
          <a:bodyPr wrap="square" rtlCol="0">
            <a:spAutoFit/>
          </a:bodyPr>
          <a:lstStyle/>
          <a:p>
            <a:r>
              <a:rPr lang="en-IN">
                <a:latin typeface="Times New Roman" panose="02020603050405020304" pitchFamily="18" charset="0"/>
                <a:cs typeface="Times New Roman" panose="02020603050405020304" pitchFamily="18" charset="0"/>
              </a:rPr>
              <a:t>F1 Score: 0.3573 (Preprocessing without Retinex)</a:t>
            </a:r>
          </a:p>
        </p:txBody>
      </p:sp>
      <p:pic>
        <p:nvPicPr>
          <p:cNvPr id="5" name="Picture 4">
            <a:extLst>
              <a:ext uri="{FF2B5EF4-FFF2-40B4-BE49-F238E27FC236}">
                <a16:creationId xmlns:a16="http://schemas.microsoft.com/office/drawing/2014/main" id="{CD03402F-F785-28F6-447F-907E2942C6DF}"/>
              </a:ext>
            </a:extLst>
          </p:cNvPr>
          <p:cNvPicPr>
            <a:picLocks noChangeAspect="1"/>
          </p:cNvPicPr>
          <p:nvPr/>
        </p:nvPicPr>
        <p:blipFill>
          <a:blip r:embed="rId2"/>
          <a:stretch>
            <a:fillRect/>
          </a:stretch>
        </p:blipFill>
        <p:spPr>
          <a:xfrm>
            <a:off x="69476" y="1634265"/>
            <a:ext cx="4006933" cy="1711700"/>
          </a:xfrm>
          <a:prstGeom prst="rect">
            <a:avLst/>
          </a:prstGeom>
        </p:spPr>
      </p:pic>
      <p:pic>
        <p:nvPicPr>
          <p:cNvPr id="8" name="Picture 7">
            <a:extLst>
              <a:ext uri="{FF2B5EF4-FFF2-40B4-BE49-F238E27FC236}">
                <a16:creationId xmlns:a16="http://schemas.microsoft.com/office/drawing/2014/main" id="{76EE06AA-847D-C12A-1B24-05C8FEA7EB54}"/>
              </a:ext>
            </a:extLst>
          </p:cNvPr>
          <p:cNvPicPr>
            <a:picLocks noChangeAspect="1"/>
          </p:cNvPicPr>
          <p:nvPr/>
        </p:nvPicPr>
        <p:blipFill>
          <a:blip r:embed="rId3"/>
          <a:stretch>
            <a:fillRect/>
          </a:stretch>
        </p:blipFill>
        <p:spPr>
          <a:xfrm>
            <a:off x="8173432" y="1640337"/>
            <a:ext cx="3927362" cy="1677708"/>
          </a:xfrm>
          <a:prstGeom prst="rect">
            <a:avLst/>
          </a:prstGeom>
        </p:spPr>
      </p:pic>
      <p:pic>
        <p:nvPicPr>
          <p:cNvPr id="11" name="Picture 10">
            <a:extLst>
              <a:ext uri="{FF2B5EF4-FFF2-40B4-BE49-F238E27FC236}">
                <a16:creationId xmlns:a16="http://schemas.microsoft.com/office/drawing/2014/main" id="{9C5F3B51-96FA-AEAF-E225-D6295B6E5DE4}"/>
              </a:ext>
            </a:extLst>
          </p:cNvPr>
          <p:cNvPicPr>
            <a:picLocks noChangeAspect="1"/>
          </p:cNvPicPr>
          <p:nvPr/>
        </p:nvPicPr>
        <p:blipFill>
          <a:blip r:embed="rId4"/>
          <a:stretch>
            <a:fillRect/>
          </a:stretch>
        </p:blipFill>
        <p:spPr>
          <a:xfrm>
            <a:off x="4055468" y="1602620"/>
            <a:ext cx="4097350" cy="1750325"/>
          </a:xfrm>
          <a:prstGeom prst="rect">
            <a:avLst/>
          </a:prstGeom>
        </p:spPr>
      </p:pic>
    </p:spTree>
    <p:extLst>
      <p:ext uri="{BB962C8B-B14F-4D97-AF65-F5344CB8AC3E}">
        <p14:creationId xmlns:p14="http://schemas.microsoft.com/office/powerpoint/2010/main" val="2493524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951E8-598A-3FBC-A837-710AB2679CAA}"/>
              </a:ext>
            </a:extLst>
          </p:cNvPr>
          <p:cNvSpPr>
            <a:spLocks noGrp="1"/>
          </p:cNvSpPr>
          <p:nvPr>
            <p:ph type="title"/>
          </p:nvPr>
        </p:nvSpPr>
        <p:spPr/>
        <p:txBody>
          <a:bodyPr/>
          <a:lstStyle/>
          <a:p>
            <a:r>
              <a:rPr lang="en-IN"/>
              <a:t>Example Retinex Output</a:t>
            </a:r>
          </a:p>
        </p:txBody>
      </p:sp>
      <p:sp>
        <p:nvSpPr>
          <p:cNvPr id="4" name="Date Placeholder 3">
            <a:extLst>
              <a:ext uri="{FF2B5EF4-FFF2-40B4-BE49-F238E27FC236}">
                <a16:creationId xmlns:a16="http://schemas.microsoft.com/office/drawing/2014/main" id="{3E786B37-BC59-61CB-0AA2-0F14CFDB82D5}"/>
              </a:ext>
            </a:extLst>
          </p:cNvPr>
          <p:cNvSpPr>
            <a:spLocks noGrp="1"/>
          </p:cNvSpPr>
          <p:nvPr>
            <p:ph type="dt" sz="half" idx="10"/>
          </p:nvPr>
        </p:nvSpPr>
        <p:spPr>
          <a:xfrm>
            <a:off x="628799" y="6356350"/>
            <a:ext cx="2608385" cy="365125"/>
          </a:xfrm>
        </p:spPr>
        <p:txBody>
          <a:bodyPr/>
          <a:lstStyle/>
          <a:p>
            <a:fld id="{8D7BAA9A-7EAA-48C5-B07D-8B8E88060195}" type="datetime1">
              <a:rPr lang="en-US" smtClean="0"/>
              <a:t>11/17/2024</a:t>
            </a:fld>
            <a:endParaRPr lang="en-US"/>
          </a:p>
        </p:txBody>
      </p:sp>
      <p:sp>
        <p:nvSpPr>
          <p:cNvPr id="5" name="Footer Placeholder 4">
            <a:extLst>
              <a:ext uri="{FF2B5EF4-FFF2-40B4-BE49-F238E27FC236}">
                <a16:creationId xmlns:a16="http://schemas.microsoft.com/office/drawing/2014/main" id="{C5CA4BAC-30B5-2F92-C59B-220612B7999B}"/>
              </a:ext>
            </a:extLst>
          </p:cNvPr>
          <p:cNvSpPr>
            <a:spLocks noGrp="1"/>
          </p:cNvSpPr>
          <p:nvPr>
            <p:ph type="ftr" sz="quarter" idx="11"/>
          </p:nvPr>
        </p:nvSpPr>
        <p:spPr>
          <a:xfrm>
            <a:off x="3210870" y="6356350"/>
            <a:ext cx="5534547" cy="365125"/>
          </a:xfrm>
        </p:spPr>
        <p:txBody>
          <a:bodyPr/>
          <a:lstStyle/>
          <a:p>
            <a:r>
              <a:rPr lang="en-US"/>
              <a:t>Electrical and Communication Engineering</a:t>
            </a:r>
          </a:p>
        </p:txBody>
      </p:sp>
      <p:sp>
        <p:nvSpPr>
          <p:cNvPr id="6" name="Slide Number Placeholder 5">
            <a:extLst>
              <a:ext uri="{FF2B5EF4-FFF2-40B4-BE49-F238E27FC236}">
                <a16:creationId xmlns:a16="http://schemas.microsoft.com/office/drawing/2014/main" id="{EEE464B5-4DE7-DFD2-487F-F63340AEF276}"/>
              </a:ext>
            </a:extLst>
          </p:cNvPr>
          <p:cNvSpPr>
            <a:spLocks noGrp="1"/>
          </p:cNvSpPr>
          <p:nvPr>
            <p:ph type="sldNum" sz="quarter" idx="12"/>
          </p:nvPr>
        </p:nvSpPr>
        <p:spPr>
          <a:xfrm>
            <a:off x="8722284" y="6356347"/>
            <a:ext cx="2743200" cy="365125"/>
          </a:xfrm>
        </p:spPr>
        <p:txBody>
          <a:bodyPr/>
          <a:lstStyle/>
          <a:p>
            <a:fld id="{B7CBE8AE-9389-4E4D-966C-8642C3CA71EB}" type="slidenum">
              <a:rPr lang="en-US" smtClean="0"/>
              <a:t>12</a:t>
            </a:fld>
            <a:endParaRPr lang="en-US"/>
          </a:p>
        </p:txBody>
      </p:sp>
      <p:pic>
        <p:nvPicPr>
          <p:cNvPr id="8" name="Picture 7">
            <a:extLst>
              <a:ext uri="{FF2B5EF4-FFF2-40B4-BE49-F238E27FC236}">
                <a16:creationId xmlns:a16="http://schemas.microsoft.com/office/drawing/2014/main" id="{F91BECEF-BF8D-FA14-C356-FBBBC38161B0}"/>
              </a:ext>
            </a:extLst>
          </p:cNvPr>
          <p:cNvPicPr>
            <a:picLocks noChangeAspect="1"/>
          </p:cNvPicPr>
          <p:nvPr/>
        </p:nvPicPr>
        <p:blipFill>
          <a:blip r:embed="rId3"/>
          <a:stretch>
            <a:fillRect/>
          </a:stretch>
        </p:blipFill>
        <p:spPr>
          <a:xfrm>
            <a:off x="5800179" y="1459947"/>
            <a:ext cx="4905375" cy="1885950"/>
          </a:xfrm>
          <a:prstGeom prst="rect">
            <a:avLst/>
          </a:prstGeom>
        </p:spPr>
      </p:pic>
      <p:pic>
        <p:nvPicPr>
          <p:cNvPr id="10" name="Picture 9">
            <a:extLst>
              <a:ext uri="{FF2B5EF4-FFF2-40B4-BE49-F238E27FC236}">
                <a16:creationId xmlns:a16="http://schemas.microsoft.com/office/drawing/2014/main" id="{39E2EEAA-E298-65B6-E4C5-5D636E44D03B}"/>
              </a:ext>
            </a:extLst>
          </p:cNvPr>
          <p:cNvPicPr>
            <a:picLocks noChangeAspect="1"/>
          </p:cNvPicPr>
          <p:nvPr/>
        </p:nvPicPr>
        <p:blipFill>
          <a:blip r:embed="rId4"/>
          <a:stretch>
            <a:fillRect/>
          </a:stretch>
        </p:blipFill>
        <p:spPr>
          <a:xfrm>
            <a:off x="576919" y="1462474"/>
            <a:ext cx="4905375" cy="1885950"/>
          </a:xfrm>
          <a:prstGeom prst="rect">
            <a:avLst/>
          </a:prstGeom>
        </p:spPr>
      </p:pic>
      <p:pic>
        <p:nvPicPr>
          <p:cNvPr id="12" name="Picture 11">
            <a:extLst>
              <a:ext uri="{FF2B5EF4-FFF2-40B4-BE49-F238E27FC236}">
                <a16:creationId xmlns:a16="http://schemas.microsoft.com/office/drawing/2014/main" id="{04A3F36E-565C-43A3-0E98-5F80909627D1}"/>
              </a:ext>
            </a:extLst>
          </p:cNvPr>
          <p:cNvPicPr>
            <a:picLocks noChangeAspect="1"/>
          </p:cNvPicPr>
          <p:nvPr/>
        </p:nvPicPr>
        <p:blipFill>
          <a:blip r:embed="rId5"/>
          <a:stretch>
            <a:fillRect/>
          </a:stretch>
        </p:blipFill>
        <p:spPr>
          <a:xfrm>
            <a:off x="8265104" y="3421338"/>
            <a:ext cx="3567643" cy="1524042"/>
          </a:xfrm>
          <a:prstGeom prst="rect">
            <a:avLst/>
          </a:prstGeom>
        </p:spPr>
      </p:pic>
      <p:sp>
        <p:nvSpPr>
          <p:cNvPr id="13" name="TextBox 12">
            <a:extLst>
              <a:ext uri="{FF2B5EF4-FFF2-40B4-BE49-F238E27FC236}">
                <a16:creationId xmlns:a16="http://schemas.microsoft.com/office/drawing/2014/main" id="{4E26F80C-2317-5214-93FA-4886EEF0269B}"/>
              </a:ext>
            </a:extLst>
          </p:cNvPr>
          <p:cNvSpPr txBox="1"/>
          <p:nvPr/>
        </p:nvSpPr>
        <p:spPr>
          <a:xfrm>
            <a:off x="8580120" y="5030727"/>
            <a:ext cx="3238499" cy="523220"/>
          </a:xfrm>
          <a:prstGeom prst="rect">
            <a:avLst/>
          </a:prstGeom>
          <a:noFill/>
        </p:spPr>
        <p:txBody>
          <a:bodyPr wrap="square" rtlCol="0">
            <a:spAutoFit/>
          </a:bodyPr>
          <a:lstStyle/>
          <a:p>
            <a:r>
              <a:rPr lang="en-IN" sz="1400">
                <a:latin typeface="Times New Roman" panose="02020603050405020304" pitchFamily="18" charset="0"/>
                <a:cs typeface="Times New Roman" panose="02020603050405020304" pitchFamily="18" charset="0"/>
              </a:rPr>
              <a:t>F1 Score: 0.2330 (</a:t>
            </a:r>
            <a:r>
              <a:rPr lang="en-IN" sz="1400" err="1">
                <a:latin typeface="Times New Roman" panose="02020603050405020304" pitchFamily="18" charset="0"/>
                <a:cs typeface="Times New Roman" panose="02020603050405020304" pitchFamily="18" charset="0"/>
              </a:rPr>
              <a:t>Preprocessed</a:t>
            </a:r>
            <a:r>
              <a:rPr lang="en-IN" sz="1400">
                <a:latin typeface="Times New Roman" panose="02020603050405020304" pitchFamily="18" charset="0"/>
                <a:cs typeface="Times New Roman" panose="02020603050405020304" pitchFamily="18" charset="0"/>
              </a:rPr>
              <a:t> without  </a:t>
            </a:r>
            <a:r>
              <a:rPr lang="en-IN" sz="1400" err="1">
                <a:latin typeface="Times New Roman" panose="02020603050405020304" pitchFamily="18" charset="0"/>
                <a:cs typeface="Times New Roman" panose="02020603050405020304" pitchFamily="18" charset="0"/>
              </a:rPr>
              <a:t>Retinex</a:t>
            </a:r>
            <a:r>
              <a:rPr lang="en-IN" sz="1400">
                <a:latin typeface="Times New Roman" panose="02020603050405020304" pitchFamily="18" charset="0"/>
                <a:cs typeface="Times New Roman" panose="02020603050405020304" pitchFamily="18" charset="0"/>
              </a:rPr>
              <a:t>)</a:t>
            </a:r>
          </a:p>
        </p:txBody>
      </p:sp>
      <p:pic>
        <p:nvPicPr>
          <p:cNvPr id="14" name="Picture 13">
            <a:extLst>
              <a:ext uri="{FF2B5EF4-FFF2-40B4-BE49-F238E27FC236}">
                <a16:creationId xmlns:a16="http://schemas.microsoft.com/office/drawing/2014/main" id="{24CAB943-D245-5523-40CA-4A3E97FC7179}"/>
              </a:ext>
            </a:extLst>
          </p:cNvPr>
          <p:cNvPicPr>
            <a:picLocks noChangeAspect="1"/>
          </p:cNvPicPr>
          <p:nvPr/>
        </p:nvPicPr>
        <p:blipFill>
          <a:blip r:embed="rId6"/>
          <a:stretch>
            <a:fillRect/>
          </a:stretch>
        </p:blipFill>
        <p:spPr>
          <a:xfrm>
            <a:off x="4282382" y="3364590"/>
            <a:ext cx="3771838" cy="1611270"/>
          </a:xfrm>
          <a:prstGeom prst="rect">
            <a:avLst/>
          </a:prstGeom>
        </p:spPr>
      </p:pic>
      <p:sp>
        <p:nvSpPr>
          <p:cNvPr id="15" name="TextBox 14">
            <a:extLst>
              <a:ext uri="{FF2B5EF4-FFF2-40B4-BE49-F238E27FC236}">
                <a16:creationId xmlns:a16="http://schemas.microsoft.com/office/drawing/2014/main" id="{5816A858-2B34-C438-7DA9-7C34259697B6}"/>
              </a:ext>
            </a:extLst>
          </p:cNvPr>
          <p:cNvSpPr txBox="1"/>
          <p:nvPr/>
        </p:nvSpPr>
        <p:spPr>
          <a:xfrm>
            <a:off x="5188937" y="5053840"/>
            <a:ext cx="2484403" cy="523220"/>
          </a:xfrm>
          <a:prstGeom prst="rect">
            <a:avLst/>
          </a:prstGeom>
          <a:noFill/>
        </p:spPr>
        <p:txBody>
          <a:bodyPr wrap="square" rtlCol="0">
            <a:spAutoFit/>
          </a:bodyPr>
          <a:lstStyle/>
          <a:p>
            <a:r>
              <a:rPr lang="en-IN" sz="1400">
                <a:latin typeface="Times New Roman" panose="02020603050405020304" pitchFamily="18" charset="0"/>
                <a:cs typeface="Times New Roman" panose="02020603050405020304" pitchFamily="18" charset="0"/>
              </a:rPr>
              <a:t>F1 Score: 0.1227</a:t>
            </a:r>
          </a:p>
          <a:p>
            <a:r>
              <a:rPr lang="en-IN" sz="1400">
                <a:latin typeface="Times New Roman" panose="02020603050405020304" pitchFamily="18" charset="0"/>
                <a:cs typeface="Times New Roman" panose="02020603050405020304" pitchFamily="18" charset="0"/>
              </a:rPr>
              <a:t>(No Preprocessing)</a:t>
            </a:r>
          </a:p>
        </p:txBody>
      </p:sp>
      <p:sp>
        <p:nvSpPr>
          <p:cNvPr id="20" name="TextBox 19">
            <a:extLst>
              <a:ext uri="{FF2B5EF4-FFF2-40B4-BE49-F238E27FC236}">
                <a16:creationId xmlns:a16="http://schemas.microsoft.com/office/drawing/2014/main" id="{6B44833B-E037-D3BB-6008-BA93870A5A7D}"/>
              </a:ext>
            </a:extLst>
          </p:cNvPr>
          <p:cNvSpPr txBox="1"/>
          <p:nvPr/>
        </p:nvSpPr>
        <p:spPr>
          <a:xfrm>
            <a:off x="887570" y="5072713"/>
            <a:ext cx="2686209" cy="523220"/>
          </a:xfrm>
          <a:prstGeom prst="rect">
            <a:avLst/>
          </a:prstGeom>
          <a:noFill/>
        </p:spPr>
        <p:txBody>
          <a:bodyPr wrap="square" rtlCol="0">
            <a:spAutoFit/>
          </a:bodyPr>
          <a:lstStyle/>
          <a:p>
            <a:r>
              <a:rPr lang="en-IN" sz="1400">
                <a:latin typeface="Times New Roman" panose="02020603050405020304" pitchFamily="18" charset="0"/>
                <a:cs typeface="Times New Roman" panose="02020603050405020304" pitchFamily="18" charset="0"/>
              </a:rPr>
              <a:t>F1 Score: 0.2788 (</a:t>
            </a:r>
            <a:r>
              <a:rPr lang="en-IN" sz="1400" err="1">
                <a:latin typeface="Times New Roman" panose="02020603050405020304" pitchFamily="18" charset="0"/>
                <a:cs typeface="Times New Roman" panose="02020603050405020304" pitchFamily="18" charset="0"/>
              </a:rPr>
              <a:t>Preprocessed</a:t>
            </a:r>
            <a:r>
              <a:rPr lang="en-IN" sz="1400">
                <a:latin typeface="Times New Roman" panose="02020603050405020304" pitchFamily="18" charset="0"/>
                <a:cs typeface="Times New Roman" panose="02020603050405020304" pitchFamily="18" charset="0"/>
              </a:rPr>
              <a:t> with  </a:t>
            </a:r>
            <a:r>
              <a:rPr lang="en-IN" sz="1400" b="1" err="1">
                <a:latin typeface="Times New Roman" panose="02020603050405020304" pitchFamily="18" charset="0"/>
                <a:cs typeface="Times New Roman" panose="02020603050405020304" pitchFamily="18" charset="0"/>
              </a:rPr>
              <a:t>Retinex</a:t>
            </a:r>
            <a:r>
              <a:rPr lang="en-IN" sz="1400">
                <a:latin typeface="Times New Roman" panose="02020603050405020304" pitchFamily="18" charset="0"/>
                <a:cs typeface="Times New Roman" panose="02020603050405020304" pitchFamily="18" charset="0"/>
              </a:rPr>
              <a:t>)</a:t>
            </a:r>
          </a:p>
        </p:txBody>
      </p:sp>
      <p:pic>
        <p:nvPicPr>
          <p:cNvPr id="21" name="Picture 20">
            <a:extLst>
              <a:ext uri="{FF2B5EF4-FFF2-40B4-BE49-F238E27FC236}">
                <a16:creationId xmlns:a16="http://schemas.microsoft.com/office/drawing/2014/main" id="{022C60E1-5822-6069-DAC9-1FC5C30DFEC1}"/>
              </a:ext>
            </a:extLst>
          </p:cNvPr>
          <p:cNvPicPr>
            <a:picLocks noChangeAspect="1"/>
          </p:cNvPicPr>
          <p:nvPr/>
        </p:nvPicPr>
        <p:blipFill>
          <a:blip r:embed="rId7"/>
          <a:stretch>
            <a:fillRect/>
          </a:stretch>
        </p:blipFill>
        <p:spPr>
          <a:xfrm>
            <a:off x="480061" y="3422268"/>
            <a:ext cx="3583304" cy="1530732"/>
          </a:xfrm>
          <a:prstGeom prst="rect">
            <a:avLst/>
          </a:prstGeom>
        </p:spPr>
      </p:pic>
    </p:spTree>
    <p:extLst>
      <p:ext uri="{BB962C8B-B14F-4D97-AF65-F5344CB8AC3E}">
        <p14:creationId xmlns:p14="http://schemas.microsoft.com/office/powerpoint/2010/main" val="918488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452C8-91B5-9335-F2C9-7BD85C94A3C7}"/>
              </a:ext>
            </a:extLst>
          </p:cNvPr>
          <p:cNvSpPr>
            <a:spLocks noGrp="1"/>
          </p:cNvSpPr>
          <p:nvPr>
            <p:ph type="title"/>
          </p:nvPr>
        </p:nvSpPr>
        <p:spPr/>
        <p:txBody>
          <a:bodyPr/>
          <a:lstStyle/>
          <a:p>
            <a:r>
              <a:rPr lang="en-IN"/>
              <a:t>Final Conclusions</a:t>
            </a:r>
          </a:p>
        </p:txBody>
      </p:sp>
      <p:sp>
        <p:nvSpPr>
          <p:cNvPr id="3" name="Content Placeholder 2">
            <a:extLst>
              <a:ext uri="{FF2B5EF4-FFF2-40B4-BE49-F238E27FC236}">
                <a16:creationId xmlns:a16="http://schemas.microsoft.com/office/drawing/2014/main" id="{98163D03-5F26-A5D0-84E9-84B2DC9545C6}"/>
              </a:ext>
            </a:extLst>
          </p:cNvPr>
          <p:cNvSpPr>
            <a:spLocks noGrp="1"/>
          </p:cNvSpPr>
          <p:nvPr>
            <p:ph idx="1"/>
          </p:nvPr>
        </p:nvSpPr>
        <p:spPr/>
        <p:txBody>
          <a:bodyPr/>
          <a:lstStyle/>
          <a:p>
            <a:endParaRPr lang="en-IN"/>
          </a:p>
          <a:p>
            <a:pPr marL="0" indent="0">
              <a:buNone/>
            </a:pPr>
            <a:endParaRPr lang="en-IN"/>
          </a:p>
        </p:txBody>
      </p:sp>
      <p:sp>
        <p:nvSpPr>
          <p:cNvPr id="4" name="Date Placeholder 3">
            <a:extLst>
              <a:ext uri="{FF2B5EF4-FFF2-40B4-BE49-F238E27FC236}">
                <a16:creationId xmlns:a16="http://schemas.microsoft.com/office/drawing/2014/main" id="{2BAAC52E-1397-B1DD-5037-51E0295512D3}"/>
              </a:ext>
            </a:extLst>
          </p:cNvPr>
          <p:cNvSpPr>
            <a:spLocks noGrp="1"/>
          </p:cNvSpPr>
          <p:nvPr>
            <p:ph type="dt" sz="half" idx="10"/>
          </p:nvPr>
        </p:nvSpPr>
        <p:spPr/>
        <p:txBody>
          <a:bodyPr/>
          <a:lstStyle/>
          <a:p>
            <a:fld id="{9096566A-06EC-4046-8CF8-BA363FD49638}" type="datetime1">
              <a:rPr lang="en-US" smtClean="0"/>
              <a:t>11/17/2024</a:t>
            </a:fld>
            <a:endParaRPr lang="en-US"/>
          </a:p>
        </p:txBody>
      </p:sp>
      <p:sp>
        <p:nvSpPr>
          <p:cNvPr id="6" name="Slide Number Placeholder 5">
            <a:extLst>
              <a:ext uri="{FF2B5EF4-FFF2-40B4-BE49-F238E27FC236}">
                <a16:creationId xmlns:a16="http://schemas.microsoft.com/office/drawing/2014/main" id="{23F85473-065C-C34F-9F4B-7ADCE73BF2A3}"/>
              </a:ext>
            </a:extLst>
          </p:cNvPr>
          <p:cNvSpPr>
            <a:spLocks noGrp="1"/>
          </p:cNvSpPr>
          <p:nvPr>
            <p:ph type="sldNum" sz="quarter" idx="12"/>
          </p:nvPr>
        </p:nvSpPr>
        <p:spPr/>
        <p:txBody>
          <a:bodyPr/>
          <a:lstStyle/>
          <a:p>
            <a:fld id="{B7CBE8AE-9389-4E4D-966C-8642C3CA71EB}" type="slidenum">
              <a:rPr lang="en-US" smtClean="0"/>
              <a:t>13</a:t>
            </a:fld>
            <a:endParaRPr lang="en-US"/>
          </a:p>
        </p:txBody>
      </p:sp>
      <p:sp>
        <p:nvSpPr>
          <p:cNvPr id="7" name="Content Placeholder 2">
            <a:extLst>
              <a:ext uri="{FF2B5EF4-FFF2-40B4-BE49-F238E27FC236}">
                <a16:creationId xmlns:a16="http://schemas.microsoft.com/office/drawing/2014/main" id="{CC0AE73A-4980-F834-AEE7-338DEFBAFAB6}"/>
              </a:ext>
            </a:extLst>
          </p:cNvPr>
          <p:cNvSpPr txBox="1">
            <a:spLocks/>
          </p:cNvSpPr>
          <p:nvPr/>
        </p:nvSpPr>
        <p:spPr>
          <a:xfrm>
            <a:off x="1460695" y="1671711"/>
            <a:ext cx="9862626" cy="465765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rgbClr val="C00000"/>
              </a:buClr>
              <a:buSzPct val="120000"/>
              <a:buFont typeface="Wingdings" panose="05000000000000000000" pitchFamily="2" charset="2"/>
              <a:buChar char="§"/>
              <a:defRPr sz="2800" kern="1200">
                <a:solidFill>
                  <a:schemeClr val="tx1"/>
                </a:solidFill>
                <a:latin typeface="Bell MT" panose="02020503060305020303" pitchFamily="18" charset="0"/>
                <a:ea typeface="+mn-ea"/>
                <a:cs typeface="+mn-cs"/>
              </a:defRPr>
            </a:lvl1pPr>
            <a:lvl2pPr marL="685800" indent="-228600" algn="just" defTabSz="914400" rtl="0" eaLnBrk="1" latinLnBrk="0" hangingPunct="1">
              <a:lnSpc>
                <a:spcPct val="70000"/>
              </a:lnSpc>
              <a:spcBef>
                <a:spcPts val="600"/>
              </a:spcBef>
              <a:buClr>
                <a:srgbClr val="C00000"/>
              </a:buClr>
              <a:buSzPct val="120000"/>
              <a:buFont typeface="Wingdings" panose="05000000000000000000" pitchFamily="2" charset="2"/>
              <a:buChar char="§"/>
              <a:defRPr sz="2400" kern="1200">
                <a:solidFill>
                  <a:schemeClr val="tx1"/>
                </a:solidFill>
                <a:latin typeface="Bell MT" panose="02020503060305020303" pitchFamily="18" charset="0"/>
                <a:ea typeface="+mn-ea"/>
                <a:cs typeface="+mn-cs"/>
              </a:defRPr>
            </a:lvl2pPr>
            <a:lvl3pPr marL="11430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2000" kern="1200">
                <a:solidFill>
                  <a:schemeClr val="tx1"/>
                </a:solidFill>
                <a:latin typeface="Bell MT" panose="02020503060305020303" pitchFamily="18" charset="0"/>
                <a:ea typeface="+mn-ea"/>
                <a:cs typeface="+mn-cs"/>
              </a:defRPr>
            </a:lvl3pPr>
            <a:lvl4pPr marL="16002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4pPr>
            <a:lvl5pPr marL="20574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latin typeface="Times New Roman" panose="02020603050405020304" pitchFamily="18" charset="0"/>
                <a:cs typeface="Times New Roman" panose="02020603050405020304" pitchFamily="18" charset="0"/>
              </a:rPr>
              <a:t>Lane detection with Hough transform gives reasonable accuracy in daylight use case.</a:t>
            </a:r>
          </a:p>
          <a:p>
            <a:r>
              <a:rPr lang="en-IN">
                <a:latin typeface="Times New Roman" panose="02020603050405020304" pitchFamily="18" charset="0"/>
                <a:cs typeface="Times New Roman" panose="02020603050405020304" pitchFamily="18" charset="0"/>
              </a:rPr>
              <a:t>In low light conditions, accuracy of lane detection drastically reduces.</a:t>
            </a:r>
          </a:p>
          <a:p>
            <a:r>
              <a:rPr lang="en-IN">
                <a:latin typeface="Times New Roman" panose="02020603050405020304" pitchFamily="18" charset="0"/>
                <a:cs typeface="Times New Roman" panose="02020603050405020304" pitchFamily="18" charset="0"/>
              </a:rPr>
              <a:t>Improvement can be observed by using image enhancement methods after applying </a:t>
            </a:r>
            <a:r>
              <a:rPr lang="en-IN" err="1">
                <a:latin typeface="Times New Roman" panose="02020603050405020304" pitchFamily="18" charset="0"/>
                <a:cs typeface="Times New Roman" panose="02020603050405020304" pitchFamily="18" charset="0"/>
              </a:rPr>
              <a:t>retinex</a:t>
            </a:r>
            <a:r>
              <a:rPr lang="en-IN">
                <a:latin typeface="Times New Roman" panose="02020603050405020304" pitchFamily="18" charset="0"/>
                <a:cs typeface="Times New Roman" panose="02020603050405020304" pitchFamily="18" charset="0"/>
              </a:rPr>
              <a:t> to the image, like FSCS, Histogram equalization and Multiscale Retinex with </a:t>
            </a:r>
            <a:r>
              <a:rPr lang="en-IN" err="1">
                <a:latin typeface="Times New Roman" panose="02020603050405020304" pitchFamily="18" charset="0"/>
                <a:cs typeface="Times New Roman" panose="02020603050405020304" pitchFamily="18" charset="0"/>
              </a:rPr>
              <a:t>color</a:t>
            </a:r>
            <a:r>
              <a:rPr lang="en-IN">
                <a:latin typeface="Times New Roman" panose="02020603050405020304" pitchFamily="18" charset="0"/>
                <a:cs typeface="Times New Roman" panose="02020603050405020304" pitchFamily="18" charset="0"/>
              </a:rPr>
              <a:t> preservation methods.</a:t>
            </a:r>
          </a:p>
          <a:p>
            <a:r>
              <a:rPr lang="en-IN">
                <a:latin typeface="Times New Roman" panose="02020603050405020304" pitchFamily="18" charset="0"/>
                <a:cs typeface="Times New Roman" panose="02020603050405020304" pitchFamily="18" charset="0"/>
              </a:rPr>
              <a:t>Retinex methods resulted in the most improvement in detection.</a:t>
            </a:r>
          </a:p>
          <a:p>
            <a:r>
              <a:rPr lang="en-IN">
                <a:latin typeface="Times New Roman" panose="02020603050405020304" pitchFamily="18" charset="0"/>
                <a:cs typeface="Times New Roman" panose="02020603050405020304" pitchFamily="18" charset="0"/>
              </a:rPr>
              <a:t>However, bilateral filtering had to be used post enhancement due to increased noise.</a:t>
            </a:r>
          </a:p>
        </p:txBody>
      </p:sp>
      <p:sp>
        <p:nvSpPr>
          <p:cNvPr id="8" name="Footer Placeholder 4">
            <a:extLst>
              <a:ext uri="{FF2B5EF4-FFF2-40B4-BE49-F238E27FC236}">
                <a16:creationId xmlns:a16="http://schemas.microsoft.com/office/drawing/2014/main" id="{28664BFA-59D5-A46F-1980-2EAA04348B31}"/>
              </a:ext>
            </a:extLst>
          </p:cNvPr>
          <p:cNvSpPr>
            <a:spLocks noGrp="1"/>
          </p:cNvSpPr>
          <p:nvPr>
            <p:ph type="ftr" sz="quarter" idx="11"/>
          </p:nvPr>
        </p:nvSpPr>
        <p:spPr>
          <a:xfrm>
            <a:off x="3388321" y="6356349"/>
            <a:ext cx="5298832" cy="365125"/>
          </a:xfrm>
        </p:spPr>
        <p:txBody>
          <a:bodyPr/>
          <a:lstStyle/>
          <a:p>
            <a:pPr>
              <a:spcAft>
                <a:spcPts val="600"/>
              </a:spcAft>
            </a:pPr>
            <a:r>
              <a:rPr lang="en-US" sz="1200" kern="1200">
                <a:solidFill>
                  <a:srgbClr val="FFFFFF"/>
                </a:solidFill>
                <a:latin typeface="+mn-lt"/>
                <a:ea typeface="+mn-ea"/>
                <a:cs typeface="+mn-cs"/>
              </a:rPr>
              <a:t>Electrical and Communication Engineering</a:t>
            </a:r>
          </a:p>
        </p:txBody>
      </p:sp>
    </p:spTree>
    <p:extLst>
      <p:ext uri="{BB962C8B-B14F-4D97-AF65-F5344CB8AC3E}">
        <p14:creationId xmlns:p14="http://schemas.microsoft.com/office/powerpoint/2010/main" val="381458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08F3B-29DB-7F0F-BD25-0C061A37EA21}"/>
              </a:ext>
            </a:extLst>
          </p:cNvPr>
          <p:cNvSpPr>
            <a:spLocks noGrp="1"/>
          </p:cNvSpPr>
          <p:nvPr>
            <p:ph type="title"/>
          </p:nvPr>
        </p:nvSpPr>
        <p:spPr/>
        <p:txBody>
          <a:bodyPr/>
          <a:lstStyle/>
          <a:p>
            <a:r>
              <a:rPr lang="en-IN"/>
              <a:t>Major Challenges</a:t>
            </a:r>
          </a:p>
        </p:txBody>
      </p:sp>
      <p:sp>
        <p:nvSpPr>
          <p:cNvPr id="3" name="Content Placeholder 2">
            <a:extLst>
              <a:ext uri="{FF2B5EF4-FFF2-40B4-BE49-F238E27FC236}">
                <a16:creationId xmlns:a16="http://schemas.microsoft.com/office/drawing/2014/main" id="{0DE27752-E4CC-E139-B8D7-924F922C4824}"/>
              </a:ext>
            </a:extLst>
          </p:cNvPr>
          <p:cNvSpPr>
            <a:spLocks noGrp="1"/>
          </p:cNvSpPr>
          <p:nvPr>
            <p:ph idx="1"/>
          </p:nvPr>
        </p:nvSpPr>
        <p:spPr/>
        <p:txBody>
          <a:bodyPr/>
          <a:lstStyle/>
          <a:p>
            <a:r>
              <a:rPr lang="en-IN"/>
              <a:t>Defining a general image mask was difficult – different methods like using Otsu thresholding followed by dilation, rectangular and trapezoid definitions were used, with the trapezoid being more successful than the others.</a:t>
            </a:r>
          </a:p>
          <a:p>
            <a:r>
              <a:rPr lang="en-IN"/>
              <a:t>Noise reduction before Canny edge detection was quite crucial and was challenging, especially in case of low light images.</a:t>
            </a:r>
          </a:p>
          <a:p>
            <a:r>
              <a:rPr lang="en-IN"/>
              <a:t>Artifacts were being produced in the objects that were in the dark region of the image. Reduced the artifacts with bilateral filtering.</a:t>
            </a:r>
          </a:p>
          <a:p>
            <a:r>
              <a:rPr lang="en-IN"/>
              <a:t>Major computation involved in multi scale </a:t>
            </a:r>
            <a:r>
              <a:rPr lang="en-IN" err="1"/>
              <a:t>retinex</a:t>
            </a:r>
            <a:r>
              <a:rPr lang="en-IN"/>
              <a:t> makes system infeasible for real time implementation.</a:t>
            </a:r>
          </a:p>
        </p:txBody>
      </p:sp>
      <p:sp>
        <p:nvSpPr>
          <p:cNvPr id="4" name="Date Placeholder 3">
            <a:extLst>
              <a:ext uri="{FF2B5EF4-FFF2-40B4-BE49-F238E27FC236}">
                <a16:creationId xmlns:a16="http://schemas.microsoft.com/office/drawing/2014/main" id="{8A19857B-B662-87FF-785A-A5E7B08C802C}"/>
              </a:ext>
            </a:extLst>
          </p:cNvPr>
          <p:cNvSpPr>
            <a:spLocks noGrp="1"/>
          </p:cNvSpPr>
          <p:nvPr>
            <p:ph type="dt" sz="half" idx="10"/>
          </p:nvPr>
        </p:nvSpPr>
        <p:spPr/>
        <p:txBody>
          <a:bodyPr/>
          <a:lstStyle/>
          <a:p>
            <a:fld id="{13B08BFD-F781-49B2-92EE-30104ABA5299}" type="datetime1">
              <a:rPr lang="en-US" smtClean="0"/>
              <a:t>11/17/2024</a:t>
            </a:fld>
            <a:endParaRPr lang="en-US"/>
          </a:p>
        </p:txBody>
      </p:sp>
      <p:sp>
        <p:nvSpPr>
          <p:cNvPr id="5" name="Footer Placeholder 4">
            <a:extLst>
              <a:ext uri="{FF2B5EF4-FFF2-40B4-BE49-F238E27FC236}">
                <a16:creationId xmlns:a16="http://schemas.microsoft.com/office/drawing/2014/main" id="{A5F07CEE-8B65-D78B-2552-CB3626F209F1}"/>
              </a:ext>
            </a:extLst>
          </p:cNvPr>
          <p:cNvSpPr>
            <a:spLocks noGrp="1"/>
          </p:cNvSpPr>
          <p:nvPr>
            <p:ph type="ftr" sz="quarter" idx="11"/>
          </p:nvPr>
        </p:nvSpPr>
        <p:spPr/>
        <p:txBody>
          <a:bodyPr/>
          <a:lstStyle/>
          <a:p>
            <a:r>
              <a:rPr lang="en-US"/>
              <a:t>Electrical and Communication Engineering</a:t>
            </a:r>
          </a:p>
        </p:txBody>
      </p:sp>
      <p:sp>
        <p:nvSpPr>
          <p:cNvPr id="6" name="Slide Number Placeholder 5">
            <a:extLst>
              <a:ext uri="{FF2B5EF4-FFF2-40B4-BE49-F238E27FC236}">
                <a16:creationId xmlns:a16="http://schemas.microsoft.com/office/drawing/2014/main" id="{D83FC54B-DBCD-ED74-3DB7-4F2C5BDB5B0B}"/>
              </a:ext>
            </a:extLst>
          </p:cNvPr>
          <p:cNvSpPr>
            <a:spLocks noGrp="1"/>
          </p:cNvSpPr>
          <p:nvPr>
            <p:ph type="sldNum" sz="quarter" idx="12"/>
          </p:nvPr>
        </p:nvSpPr>
        <p:spPr/>
        <p:txBody>
          <a:bodyPr/>
          <a:lstStyle/>
          <a:p>
            <a:fld id="{B7CBE8AE-9389-4E4D-966C-8642C3CA71EB}" type="slidenum">
              <a:rPr lang="en-US" smtClean="0"/>
              <a:t>14</a:t>
            </a:fld>
            <a:endParaRPr lang="en-US"/>
          </a:p>
        </p:txBody>
      </p:sp>
    </p:spTree>
    <p:extLst>
      <p:ext uri="{BB962C8B-B14F-4D97-AF65-F5344CB8AC3E}">
        <p14:creationId xmlns:p14="http://schemas.microsoft.com/office/powerpoint/2010/main" val="144550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FA3AD-7D34-C64E-65EA-6555516E1858}"/>
              </a:ext>
            </a:extLst>
          </p:cNvPr>
          <p:cNvSpPr>
            <a:spLocks noGrp="1"/>
          </p:cNvSpPr>
          <p:nvPr>
            <p:ph type="title"/>
          </p:nvPr>
        </p:nvSpPr>
        <p:spPr/>
        <p:txBody>
          <a:bodyPr/>
          <a:lstStyle/>
          <a:p>
            <a:r>
              <a:rPr lang="en-IN"/>
              <a:t>Future Work and Ideas</a:t>
            </a:r>
          </a:p>
        </p:txBody>
      </p:sp>
      <p:sp>
        <p:nvSpPr>
          <p:cNvPr id="3" name="Content Placeholder 2">
            <a:extLst>
              <a:ext uri="{FF2B5EF4-FFF2-40B4-BE49-F238E27FC236}">
                <a16:creationId xmlns:a16="http://schemas.microsoft.com/office/drawing/2014/main" id="{D79C8564-757C-0539-B955-C6F69F53DBA8}"/>
              </a:ext>
            </a:extLst>
          </p:cNvPr>
          <p:cNvSpPr>
            <a:spLocks noGrp="1"/>
          </p:cNvSpPr>
          <p:nvPr>
            <p:ph idx="1"/>
          </p:nvPr>
        </p:nvSpPr>
        <p:spPr/>
        <p:txBody>
          <a:bodyPr/>
          <a:lstStyle/>
          <a:p>
            <a:r>
              <a:rPr lang="en-IN"/>
              <a:t>Utilizing other datasets like </a:t>
            </a:r>
            <a:r>
              <a:rPr lang="en-IN" err="1"/>
              <a:t>TuSimple</a:t>
            </a:r>
            <a:r>
              <a:rPr lang="en-IN"/>
              <a:t> datasets focused on night time lane detection needs to be done</a:t>
            </a:r>
          </a:p>
          <a:p>
            <a:r>
              <a:rPr lang="en-IN"/>
              <a:t>Testing with deep learning models to compare in terms of computation cost and accuracy</a:t>
            </a:r>
          </a:p>
        </p:txBody>
      </p:sp>
      <p:sp>
        <p:nvSpPr>
          <p:cNvPr id="4" name="Date Placeholder 3">
            <a:extLst>
              <a:ext uri="{FF2B5EF4-FFF2-40B4-BE49-F238E27FC236}">
                <a16:creationId xmlns:a16="http://schemas.microsoft.com/office/drawing/2014/main" id="{EA8E8EDC-39DE-7BE5-EA63-4B77A82C29E4}"/>
              </a:ext>
            </a:extLst>
          </p:cNvPr>
          <p:cNvSpPr>
            <a:spLocks noGrp="1"/>
          </p:cNvSpPr>
          <p:nvPr>
            <p:ph type="dt" sz="half" idx="10"/>
          </p:nvPr>
        </p:nvSpPr>
        <p:spPr/>
        <p:txBody>
          <a:bodyPr/>
          <a:lstStyle/>
          <a:p>
            <a:fld id="{68F4FF37-6226-49BD-AF4B-D0AEB205D4BC}" type="datetime1">
              <a:rPr lang="en-US" smtClean="0"/>
              <a:t>11/17/2024</a:t>
            </a:fld>
            <a:endParaRPr lang="en-US"/>
          </a:p>
        </p:txBody>
      </p:sp>
      <p:sp>
        <p:nvSpPr>
          <p:cNvPr id="6" name="Slide Number Placeholder 5">
            <a:extLst>
              <a:ext uri="{FF2B5EF4-FFF2-40B4-BE49-F238E27FC236}">
                <a16:creationId xmlns:a16="http://schemas.microsoft.com/office/drawing/2014/main" id="{81D8B4E9-D51E-71EE-D6E5-A4BEADCB7A1D}"/>
              </a:ext>
            </a:extLst>
          </p:cNvPr>
          <p:cNvSpPr>
            <a:spLocks noGrp="1"/>
          </p:cNvSpPr>
          <p:nvPr>
            <p:ph type="sldNum" sz="quarter" idx="12"/>
          </p:nvPr>
        </p:nvSpPr>
        <p:spPr/>
        <p:txBody>
          <a:bodyPr/>
          <a:lstStyle/>
          <a:p>
            <a:fld id="{B7CBE8AE-9389-4E4D-966C-8642C3CA71EB}" type="slidenum">
              <a:rPr lang="en-US" smtClean="0"/>
              <a:t>15</a:t>
            </a:fld>
            <a:endParaRPr lang="en-US"/>
          </a:p>
        </p:txBody>
      </p:sp>
      <p:sp>
        <p:nvSpPr>
          <p:cNvPr id="7" name="Footer Placeholder 4">
            <a:extLst>
              <a:ext uri="{FF2B5EF4-FFF2-40B4-BE49-F238E27FC236}">
                <a16:creationId xmlns:a16="http://schemas.microsoft.com/office/drawing/2014/main" id="{6ACFB2BF-264A-37E0-E383-107F3C7C96E2}"/>
              </a:ext>
            </a:extLst>
          </p:cNvPr>
          <p:cNvSpPr>
            <a:spLocks noGrp="1"/>
          </p:cNvSpPr>
          <p:nvPr>
            <p:ph type="ftr" sz="quarter" idx="11"/>
          </p:nvPr>
        </p:nvSpPr>
        <p:spPr>
          <a:xfrm>
            <a:off x="3388321" y="6356349"/>
            <a:ext cx="5298832" cy="365125"/>
          </a:xfrm>
        </p:spPr>
        <p:txBody>
          <a:bodyPr/>
          <a:lstStyle/>
          <a:p>
            <a:pPr>
              <a:spcAft>
                <a:spcPts val="600"/>
              </a:spcAft>
            </a:pPr>
            <a:r>
              <a:rPr lang="en-US" sz="1200" kern="1200">
                <a:solidFill>
                  <a:srgbClr val="FFFFFF"/>
                </a:solidFill>
                <a:latin typeface="+mn-lt"/>
                <a:ea typeface="+mn-ea"/>
                <a:cs typeface="+mn-cs"/>
              </a:rPr>
              <a:t>Electrical and Communication Engineering</a:t>
            </a:r>
          </a:p>
        </p:txBody>
      </p:sp>
    </p:spTree>
    <p:extLst>
      <p:ext uri="{BB962C8B-B14F-4D97-AF65-F5344CB8AC3E}">
        <p14:creationId xmlns:p14="http://schemas.microsoft.com/office/powerpoint/2010/main" val="2022649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9B8906-9041-28F3-499F-2E1CB6B8BC1C}"/>
              </a:ext>
            </a:extLst>
          </p:cNvPr>
          <p:cNvSpPr>
            <a:spLocks noGrp="1"/>
          </p:cNvSpPr>
          <p:nvPr>
            <p:ph type="title"/>
          </p:nvPr>
        </p:nvSpPr>
        <p:spPr>
          <a:xfrm>
            <a:off x="4162567" y="818984"/>
            <a:ext cx="6714699" cy="3178689"/>
          </a:xfrm>
        </p:spPr>
        <p:txBody>
          <a:bodyPr vert="horz" lIns="91440" tIns="45720" rIns="91440" bIns="45720" rtlCol="0" anchor="b">
            <a:normAutofit/>
          </a:bodyPr>
          <a:lstStyle/>
          <a:p>
            <a:r>
              <a:rPr lang="en-US" sz="4800" b="1" kern="1200">
                <a:solidFill>
                  <a:srgbClr val="FFFFFF"/>
                </a:solidFill>
                <a:latin typeface="+mj-lt"/>
                <a:ea typeface="+mj-ea"/>
                <a:cs typeface="+mj-cs"/>
              </a:rPr>
              <a:t>THANK YOU</a:t>
            </a:r>
          </a:p>
        </p:txBody>
      </p:sp>
      <p:sp>
        <p:nvSpPr>
          <p:cNvPr id="25" name="Rectangle 24">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F6223217-0443-791B-7EC3-4F54A4822F20}"/>
              </a:ext>
            </a:extLst>
          </p:cNvPr>
          <p:cNvSpPr>
            <a:spLocks noGrp="1"/>
          </p:cNvSpPr>
          <p:nvPr>
            <p:ph type="dt" sz="half" idx="10"/>
          </p:nvPr>
        </p:nvSpPr>
        <p:spPr>
          <a:xfrm>
            <a:off x="8970264" y="6455664"/>
            <a:ext cx="2743200" cy="365125"/>
          </a:xfrm>
        </p:spPr>
        <p:txBody>
          <a:bodyPr vert="horz" lIns="91440" tIns="45720" rIns="91440" bIns="45720" rtlCol="0" anchor="ctr">
            <a:normAutofit/>
          </a:bodyPr>
          <a:lstStyle/>
          <a:p>
            <a:pPr algn="r">
              <a:spcAft>
                <a:spcPts val="600"/>
              </a:spcAft>
            </a:pPr>
            <a:fld id="{93851173-B873-4193-A28F-E1E1FA5FB7AE}" type="datetime1">
              <a:rPr lang="en-US" sz="1100" smtClean="0">
                <a:solidFill>
                  <a:srgbClr val="FFFFFF"/>
                </a:solidFill>
              </a:rPr>
              <a:t>11/17/2024</a:t>
            </a:fld>
            <a:endParaRPr lang="en-US" sz="1100">
              <a:solidFill>
                <a:srgbClr val="FFFFFF"/>
              </a:solidFill>
            </a:endParaRPr>
          </a:p>
        </p:txBody>
      </p:sp>
      <p:sp>
        <p:nvSpPr>
          <p:cNvPr id="6" name="Slide Number Placeholder 5">
            <a:extLst>
              <a:ext uri="{FF2B5EF4-FFF2-40B4-BE49-F238E27FC236}">
                <a16:creationId xmlns:a16="http://schemas.microsoft.com/office/drawing/2014/main" id="{69C520AE-EEFD-5DBB-7C8C-6B37EC299355}"/>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B7CBE8AE-9389-4E4D-966C-8642C3CA71EB}" type="slidenum">
              <a:rPr lang="en-US" sz="1100">
                <a:solidFill>
                  <a:srgbClr val="FFFFFF"/>
                </a:solidFill>
              </a:rPr>
              <a:pPr>
                <a:spcAft>
                  <a:spcPts val="600"/>
                </a:spcAft>
              </a:pPr>
              <a:t>16</a:t>
            </a:fld>
            <a:endParaRPr lang="en-US" sz="1100">
              <a:solidFill>
                <a:srgbClr val="FFFFFF"/>
              </a:solidFill>
            </a:endParaRPr>
          </a:p>
        </p:txBody>
      </p:sp>
      <p:sp>
        <p:nvSpPr>
          <p:cNvPr id="3" name="Footer Placeholder 2">
            <a:extLst>
              <a:ext uri="{FF2B5EF4-FFF2-40B4-BE49-F238E27FC236}">
                <a16:creationId xmlns:a16="http://schemas.microsoft.com/office/drawing/2014/main" id="{3DAB88C5-FF1C-3FDC-8610-62B30AADC334}"/>
              </a:ext>
            </a:extLst>
          </p:cNvPr>
          <p:cNvSpPr>
            <a:spLocks noGrp="1"/>
          </p:cNvSpPr>
          <p:nvPr>
            <p:ph type="ftr" sz="quarter" idx="11"/>
          </p:nvPr>
        </p:nvSpPr>
        <p:spPr/>
        <p:txBody>
          <a:bodyPr/>
          <a:lstStyle/>
          <a:p>
            <a:r>
              <a:rPr lang="en-US"/>
              <a:t>Electrical and Communication Engineering</a:t>
            </a:r>
          </a:p>
        </p:txBody>
      </p:sp>
    </p:spTree>
    <p:extLst>
      <p:ext uri="{BB962C8B-B14F-4D97-AF65-F5344CB8AC3E}">
        <p14:creationId xmlns:p14="http://schemas.microsoft.com/office/powerpoint/2010/main" val="3403818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CBE394-4374-B293-7CA3-01499C6EDB2D}"/>
              </a:ext>
            </a:extLst>
          </p:cNvPr>
          <p:cNvSpPr>
            <a:spLocks noGrp="1"/>
          </p:cNvSpPr>
          <p:nvPr>
            <p:ph type="title"/>
          </p:nvPr>
        </p:nvSpPr>
        <p:spPr>
          <a:xfrm>
            <a:off x="645065" y="1463040"/>
            <a:ext cx="3796306" cy="2690949"/>
          </a:xfrm>
        </p:spPr>
        <p:txBody>
          <a:bodyPr anchor="t">
            <a:normAutofit/>
          </a:bodyPr>
          <a:lstStyle/>
          <a:p>
            <a:r>
              <a:rPr lang="en-IN" sz="4800">
                <a:latin typeface="Times New Roman" panose="02020603050405020304" pitchFamily="18" charset="0"/>
                <a:cs typeface="Times New Roman" panose="02020603050405020304" pitchFamily="18" charset="0"/>
              </a:rPr>
              <a:t>Introduction</a:t>
            </a:r>
          </a:p>
        </p:txBody>
      </p:sp>
      <p:grpSp>
        <p:nvGrpSpPr>
          <p:cNvPr id="14" name="Group 13">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5" name="Rectangle 1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DEC84A1-F035-C6B7-3237-7FAEFCD7399C}"/>
              </a:ext>
            </a:extLst>
          </p:cNvPr>
          <p:cNvSpPr>
            <a:spLocks noGrp="1"/>
          </p:cNvSpPr>
          <p:nvPr>
            <p:ph idx="1"/>
          </p:nvPr>
        </p:nvSpPr>
        <p:spPr>
          <a:xfrm>
            <a:off x="5656218" y="1463039"/>
            <a:ext cx="5542387" cy="4300447"/>
          </a:xfrm>
        </p:spPr>
        <p:txBody>
          <a:bodyPr anchor="t">
            <a:normAutofit/>
          </a:bodyPr>
          <a:lstStyle/>
          <a:p>
            <a:r>
              <a:rPr lang="en-IN" sz="2200" b="1">
                <a:latin typeface="Times New Roman" panose="02020603050405020304" pitchFamily="18" charset="0"/>
                <a:cs typeface="Times New Roman" panose="02020603050405020304" pitchFamily="18" charset="0"/>
              </a:rPr>
              <a:t>Objective: </a:t>
            </a:r>
          </a:p>
          <a:p>
            <a:pPr lvl="1"/>
            <a:r>
              <a:rPr lang="en-IN" sz="2200">
                <a:latin typeface="Times New Roman" panose="02020603050405020304" pitchFamily="18" charset="0"/>
                <a:cs typeface="Times New Roman" panose="02020603050405020304" pitchFamily="18" charset="0"/>
              </a:rPr>
              <a:t>To test the impact of different light conditions on lane detection algorithm (Hough transform)</a:t>
            </a:r>
          </a:p>
          <a:p>
            <a:pPr lvl="1"/>
            <a:r>
              <a:rPr lang="en-IN" sz="2200">
                <a:latin typeface="Times New Roman" panose="02020603050405020304" pitchFamily="18" charset="0"/>
                <a:cs typeface="Times New Roman" panose="02020603050405020304" pitchFamily="18" charset="0"/>
              </a:rPr>
              <a:t>To quantify the impact of image enhancement and preprocessing steps on lane detection algorithm (Hough transform)</a:t>
            </a:r>
          </a:p>
        </p:txBody>
      </p:sp>
      <p:sp>
        <p:nvSpPr>
          <p:cNvPr id="4" name="Date Placeholder 3">
            <a:extLst>
              <a:ext uri="{FF2B5EF4-FFF2-40B4-BE49-F238E27FC236}">
                <a16:creationId xmlns:a16="http://schemas.microsoft.com/office/drawing/2014/main" id="{B6AE6AAF-43CF-68B2-F404-4F074E10E29D}"/>
              </a:ext>
            </a:extLst>
          </p:cNvPr>
          <p:cNvSpPr>
            <a:spLocks noGrp="1"/>
          </p:cNvSpPr>
          <p:nvPr>
            <p:ph type="dt" sz="half" idx="10"/>
          </p:nvPr>
        </p:nvSpPr>
        <p:spPr>
          <a:xfrm>
            <a:off x="838200" y="6492240"/>
            <a:ext cx="2743200" cy="365125"/>
          </a:xfrm>
        </p:spPr>
        <p:txBody>
          <a:bodyPr>
            <a:normAutofit/>
          </a:bodyPr>
          <a:lstStyle/>
          <a:p>
            <a:pPr>
              <a:spcAft>
                <a:spcPts val="600"/>
              </a:spcAft>
            </a:pPr>
            <a:fld id="{18EFE54C-094A-4930-9C84-A5269219FE4B}" type="datetime1">
              <a:rPr lang="en-US" smtClean="0">
                <a:latin typeface="Times New Roman" panose="02020603050405020304" pitchFamily="18" charset="0"/>
                <a:cs typeface="Times New Roman" panose="02020603050405020304" pitchFamily="18" charset="0"/>
              </a:rPr>
              <a:pPr>
                <a:spcAft>
                  <a:spcPts val="600"/>
                </a:spcAft>
              </a:pPr>
              <a:t>11/17/2024</a:t>
            </a:fld>
            <a:endParaRPr lang="en-US">
              <a:latin typeface="Times New Roman" panose="02020603050405020304" pitchFamily="18" charset="0"/>
              <a:cs typeface="Times New Roman" panose="02020603050405020304" pitchFamily="18" charset="0"/>
            </a:endParaRPr>
          </a:p>
        </p:txBody>
      </p:sp>
      <p:sp>
        <p:nvSpPr>
          <p:cNvPr id="7" name="Footer Placeholder 4">
            <a:extLst>
              <a:ext uri="{FF2B5EF4-FFF2-40B4-BE49-F238E27FC236}">
                <a16:creationId xmlns:a16="http://schemas.microsoft.com/office/drawing/2014/main" id="{C2C0DEDE-C7CF-7E9F-FA93-EA7EAAB411E7}"/>
              </a:ext>
            </a:extLst>
          </p:cNvPr>
          <p:cNvSpPr>
            <a:spLocks noGrp="1"/>
          </p:cNvSpPr>
          <p:nvPr>
            <p:ph type="ftr" sz="quarter" idx="11"/>
          </p:nvPr>
        </p:nvSpPr>
        <p:spPr>
          <a:xfrm>
            <a:off x="4038600" y="6492240"/>
            <a:ext cx="4114800" cy="365125"/>
          </a:xfrm>
        </p:spPr>
        <p:txBody>
          <a:bodyPr>
            <a:normAutofit/>
          </a:bodyPr>
          <a:lstStyle/>
          <a:p>
            <a:pPr>
              <a:spcAft>
                <a:spcPts val="600"/>
              </a:spcAft>
            </a:pPr>
            <a:r>
              <a:rPr lang="en-US" kern="1200">
                <a:latin typeface="+mn-lt"/>
                <a:ea typeface="+mn-ea"/>
                <a:cs typeface="+mn-cs"/>
              </a:rPr>
              <a:t>Electrical and Communication Engineering</a:t>
            </a:r>
          </a:p>
        </p:txBody>
      </p:sp>
      <p:sp>
        <p:nvSpPr>
          <p:cNvPr id="6" name="Slide Number Placeholder 5">
            <a:extLst>
              <a:ext uri="{FF2B5EF4-FFF2-40B4-BE49-F238E27FC236}">
                <a16:creationId xmlns:a16="http://schemas.microsoft.com/office/drawing/2014/main" id="{CCFA553B-9784-F846-5785-4388CDF26774}"/>
              </a:ext>
            </a:extLst>
          </p:cNvPr>
          <p:cNvSpPr>
            <a:spLocks noGrp="1"/>
          </p:cNvSpPr>
          <p:nvPr>
            <p:ph type="sldNum" sz="quarter" idx="12"/>
          </p:nvPr>
        </p:nvSpPr>
        <p:spPr>
          <a:xfrm>
            <a:off x="8610600" y="6492240"/>
            <a:ext cx="2743200" cy="365125"/>
          </a:xfrm>
        </p:spPr>
        <p:txBody>
          <a:bodyPr>
            <a:normAutofit/>
          </a:bodyPr>
          <a:lstStyle/>
          <a:p>
            <a:pPr>
              <a:spcAft>
                <a:spcPts val="600"/>
              </a:spcAft>
            </a:pPr>
            <a:fld id="{B7CBE8AE-9389-4E4D-966C-8642C3CA71EB}" type="slidenum">
              <a:rPr lang="en-US" smtClean="0">
                <a:latin typeface="Times New Roman" panose="02020603050405020304" pitchFamily="18" charset="0"/>
                <a:cs typeface="Times New Roman" panose="02020603050405020304" pitchFamily="18" charset="0"/>
              </a:rPr>
              <a:pPr>
                <a:spcAft>
                  <a:spcPts val="600"/>
                </a:spcAft>
              </a:pPr>
              <a:t>2</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2526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1F98B-37FA-BA67-F611-E9A3AFAA9D24}"/>
              </a:ext>
            </a:extLst>
          </p:cNvPr>
          <p:cNvSpPr>
            <a:spLocks noGrp="1"/>
          </p:cNvSpPr>
          <p:nvPr>
            <p:ph type="title"/>
          </p:nvPr>
        </p:nvSpPr>
        <p:spPr/>
        <p:txBody>
          <a:bodyPr/>
          <a:lstStyle/>
          <a:p>
            <a:r>
              <a:rPr lang="en-IN"/>
              <a:t>Multiscale Retinex</a:t>
            </a:r>
          </a:p>
        </p:txBody>
      </p:sp>
      <p:pic>
        <p:nvPicPr>
          <p:cNvPr id="8" name="Content Placeholder 7">
            <a:extLst>
              <a:ext uri="{FF2B5EF4-FFF2-40B4-BE49-F238E27FC236}">
                <a16:creationId xmlns:a16="http://schemas.microsoft.com/office/drawing/2014/main" id="{664F877E-32C0-2A11-7CED-61C3F125D4B7}"/>
              </a:ext>
            </a:extLst>
          </p:cNvPr>
          <p:cNvPicPr>
            <a:picLocks noGrp="1" noChangeAspect="1"/>
          </p:cNvPicPr>
          <p:nvPr>
            <p:ph idx="1"/>
          </p:nvPr>
        </p:nvPicPr>
        <p:blipFill>
          <a:blip r:embed="rId2"/>
          <a:stretch>
            <a:fillRect/>
          </a:stretch>
        </p:blipFill>
        <p:spPr>
          <a:xfrm>
            <a:off x="1202380" y="4550947"/>
            <a:ext cx="4772947" cy="580494"/>
          </a:xfrm>
        </p:spPr>
      </p:pic>
      <p:sp>
        <p:nvSpPr>
          <p:cNvPr id="4" name="Date Placeholder 3">
            <a:extLst>
              <a:ext uri="{FF2B5EF4-FFF2-40B4-BE49-F238E27FC236}">
                <a16:creationId xmlns:a16="http://schemas.microsoft.com/office/drawing/2014/main" id="{6BDF841A-E7E0-6A1A-F173-0AA49E44BF56}"/>
              </a:ext>
            </a:extLst>
          </p:cNvPr>
          <p:cNvSpPr>
            <a:spLocks noGrp="1"/>
          </p:cNvSpPr>
          <p:nvPr>
            <p:ph type="dt" sz="half" idx="10"/>
          </p:nvPr>
        </p:nvSpPr>
        <p:spPr/>
        <p:txBody>
          <a:bodyPr/>
          <a:lstStyle/>
          <a:p>
            <a:fld id="{AC49CE68-36C4-4543-8030-EE822ABE55B5}" type="datetime1">
              <a:rPr lang="en-US" smtClean="0"/>
              <a:t>11/17/2024</a:t>
            </a:fld>
            <a:endParaRPr lang="en-US"/>
          </a:p>
        </p:txBody>
      </p:sp>
      <p:sp>
        <p:nvSpPr>
          <p:cNvPr id="5" name="Footer Placeholder 4">
            <a:extLst>
              <a:ext uri="{FF2B5EF4-FFF2-40B4-BE49-F238E27FC236}">
                <a16:creationId xmlns:a16="http://schemas.microsoft.com/office/drawing/2014/main" id="{37FD484E-6DC7-FE7F-247B-7F6599988A68}"/>
              </a:ext>
            </a:extLst>
          </p:cNvPr>
          <p:cNvSpPr>
            <a:spLocks noGrp="1"/>
          </p:cNvSpPr>
          <p:nvPr>
            <p:ph type="ftr" sz="quarter" idx="11"/>
          </p:nvPr>
        </p:nvSpPr>
        <p:spPr/>
        <p:txBody>
          <a:bodyPr/>
          <a:lstStyle/>
          <a:p>
            <a:r>
              <a:rPr lang="en-US"/>
              <a:t>Electrical and Communication Engineering</a:t>
            </a:r>
          </a:p>
        </p:txBody>
      </p:sp>
      <p:sp>
        <p:nvSpPr>
          <p:cNvPr id="6" name="Slide Number Placeholder 5">
            <a:extLst>
              <a:ext uri="{FF2B5EF4-FFF2-40B4-BE49-F238E27FC236}">
                <a16:creationId xmlns:a16="http://schemas.microsoft.com/office/drawing/2014/main" id="{F09D3DEB-0D8C-CC29-6586-32AAE9C29A75}"/>
              </a:ext>
            </a:extLst>
          </p:cNvPr>
          <p:cNvSpPr>
            <a:spLocks noGrp="1"/>
          </p:cNvSpPr>
          <p:nvPr>
            <p:ph type="sldNum" sz="quarter" idx="12"/>
          </p:nvPr>
        </p:nvSpPr>
        <p:spPr/>
        <p:txBody>
          <a:bodyPr/>
          <a:lstStyle/>
          <a:p>
            <a:fld id="{B7CBE8AE-9389-4E4D-966C-8642C3CA71EB}" type="slidenum">
              <a:rPr lang="en-US" smtClean="0"/>
              <a:t>3</a:t>
            </a:fld>
            <a:endParaRPr lang="en-US"/>
          </a:p>
        </p:txBody>
      </p:sp>
      <p:pic>
        <p:nvPicPr>
          <p:cNvPr id="12" name="Picture 11">
            <a:extLst>
              <a:ext uri="{FF2B5EF4-FFF2-40B4-BE49-F238E27FC236}">
                <a16:creationId xmlns:a16="http://schemas.microsoft.com/office/drawing/2014/main" id="{A5ACFF0F-A1DD-CB5A-5FF9-5BCD7F92AFDA}"/>
              </a:ext>
            </a:extLst>
          </p:cNvPr>
          <p:cNvPicPr>
            <a:picLocks noChangeAspect="1"/>
          </p:cNvPicPr>
          <p:nvPr/>
        </p:nvPicPr>
        <p:blipFill>
          <a:blip r:embed="rId3"/>
          <a:stretch>
            <a:fillRect/>
          </a:stretch>
        </p:blipFill>
        <p:spPr>
          <a:xfrm>
            <a:off x="1262225" y="5131441"/>
            <a:ext cx="5353830" cy="650612"/>
          </a:xfrm>
          <a:prstGeom prst="rect">
            <a:avLst/>
          </a:prstGeom>
        </p:spPr>
      </p:pic>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98E1BA26-90F8-C679-B3A8-0705F8A809BB}"/>
                  </a:ext>
                </a:extLst>
              </p:cNvPr>
              <p:cNvSpPr txBox="1"/>
              <p:nvPr/>
            </p:nvSpPr>
            <p:spPr>
              <a:xfrm>
                <a:off x="5975327" y="4517314"/>
                <a:ext cx="4456541" cy="584775"/>
              </a:xfrm>
              <a:prstGeom prst="rect">
                <a:avLst/>
              </a:prstGeom>
              <a:noFill/>
            </p:spPr>
            <p:txBody>
              <a:bodyPr wrap="square" rtlCol="0">
                <a:spAutoFit/>
              </a:bodyPr>
              <a:lstStyle/>
              <a:p>
                <a:r>
                  <a:rPr lang="en-IN" sz="1600">
                    <a:latin typeface="Times New Roman" panose="02020603050405020304" pitchFamily="18" charset="0"/>
                    <a:cs typeface="Times New Roman" panose="02020603050405020304" pitchFamily="18" charset="0"/>
                  </a:rPr>
                  <a:t>where,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𝐼</m:t>
                    </m:r>
                    <m:d>
                      <m:dPr>
                        <m:ctrlPr>
                          <a:rPr lang="en-IN" sz="1600" b="0" i="1" smtClean="0">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𝑥</m:t>
                        </m:r>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𝑦</m:t>
                        </m:r>
                      </m:e>
                    </m:d>
                    <m:r>
                      <a:rPr lang="en-IN" sz="1600" b="0" i="1" smtClean="0">
                        <a:latin typeface="Cambria Math" panose="02040503050406030204" pitchFamily="18" charset="0"/>
                        <a:cs typeface="Times New Roman" panose="02020603050405020304" pitchFamily="18" charset="0"/>
                      </a:rPr>
                      <m:t>𝑖𝑠</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𝑡h𝑒</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𝑖𝑛𝑝𝑢𝑡</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𝐼𝑚𝑎𝑔𝑒</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𝑎𝑛𝑑</m:t>
                    </m:r>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𝐹</m:t>
                    </m:r>
                    <m:d>
                      <m:dPr>
                        <m:ctrlPr>
                          <a:rPr lang="en-IN" sz="1600" b="0" i="1" smtClean="0">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𝑥</m:t>
                        </m:r>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𝑦</m:t>
                        </m:r>
                      </m:e>
                    </m:d>
                  </m:oMath>
                </a14:m>
                <a:r>
                  <a:rPr lang="en-IN" sz="1600">
                    <a:latin typeface="Times New Roman" panose="02020603050405020304" pitchFamily="18" charset="0"/>
                    <a:cs typeface="Times New Roman" panose="02020603050405020304" pitchFamily="18" charset="0"/>
                  </a:rPr>
                  <a:t> is the normalized surround function.</a:t>
                </a:r>
              </a:p>
            </p:txBody>
          </p:sp>
        </mc:Choice>
        <mc:Fallback>
          <p:sp>
            <p:nvSpPr>
              <p:cNvPr id="13" name="TextBox 12">
                <a:extLst>
                  <a:ext uri="{FF2B5EF4-FFF2-40B4-BE49-F238E27FC236}">
                    <a16:creationId xmlns:a16="http://schemas.microsoft.com/office/drawing/2014/main" id="{98E1BA26-90F8-C679-B3A8-0705F8A809BB}"/>
                  </a:ext>
                </a:extLst>
              </p:cNvPr>
              <p:cNvSpPr txBox="1">
                <a:spLocks noRot="1" noChangeAspect="1" noMove="1" noResize="1" noEditPoints="1" noAdjustHandles="1" noChangeArrowheads="1" noChangeShapeType="1" noTextEdit="1"/>
              </p:cNvSpPr>
              <p:nvPr/>
            </p:nvSpPr>
            <p:spPr>
              <a:xfrm>
                <a:off x="5975327" y="4517314"/>
                <a:ext cx="4456541" cy="584775"/>
              </a:xfrm>
              <a:prstGeom prst="rect">
                <a:avLst/>
              </a:prstGeom>
              <a:blipFill>
                <a:blip r:embed="rId4"/>
                <a:stretch>
                  <a:fillRect l="-684" t="-3125" b="-12500"/>
                </a:stretch>
              </a:blipFill>
            </p:spPr>
            <p:txBody>
              <a:bodyPr/>
              <a:lstStyle/>
              <a:p>
                <a:r>
                  <a:rPr lang="en-IN">
                    <a:noFill/>
                  </a:rPr>
                  <a:t> </a:t>
                </a:r>
              </a:p>
            </p:txBody>
          </p:sp>
        </mc:Fallback>
      </mc:AlternateContent>
      <p:sp>
        <p:nvSpPr>
          <p:cNvPr id="14" name="TextBox 13">
            <a:extLst>
              <a:ext uri="{FF2B5EF4-FFF2-40B4-BE49-F238E27FC236}">
                <a16:creationId xmlns:a16="http://schemas.microsoft.com/office/drawing/2014/main" id="{DACD2FD3-BC3B-0BE4-36DE-3CA0B0ED8814}"/>
              </a:ext>
            </a:extLst>
          </p:cNvPr>
          <p:cNvSpPr txBox="1"/>
          <p:nvPr/>
        </p:nvSpPr>
        <p:spPr>
          <a:xfrm>
            <a:off x="6505236" y="5245718"/>
            <a:ext cx="3602309" cy="338554"/>
          </a:xfrm>
          <a:prstGeom prst="rect">
            <a:avLst/>
          </a:prstGeom>
          <a:noFill/>
        </p:spPr>
        <p:txBody>
          <a:bodyPr wrap="square" rtlCol="0">
            <a:spAutoFit/>
          </a:bodyPr>
          <a:lstStyle/>
          <a:p>
            <a:r>
              <a:rPr lang="en-IN" sz="1600">
                <a:latin typeface="Times New Roman" panose="02020603050405020304" pitchFamily="18" charset="0"/>
                <a:cs typeface="Times New Roman" panose="02020603050405020304" pitchFamily="18" charset="0"/>
              </a:rPr>
              <a:t>This is the weighted sum of SSR.</a:t>
            </a:r>
          </a:p>
        </p:txBody>
      </p:sp>
      <p:graphicFrame>
        <p:nvGraphicFramePr>
          <p:cNvPr id="18" name="TextBox 15">
            <a:extLst>
              <a:ext uri="{FF2B5EF4-FFF2-40B4-BE49-F238E27FC236}">
                <a16:creationId xmlns:a16="http://schemas.microsoft.com/office/drawing/2014/main" id="{A7F5EEB9-A150-69F4-BD0B-37B20FC46E16}"/>
              </a:ext>
            </a:extLst>
          </p:cNvPr>
          <p:cNvGraphicFramePr/>
          <p:nvPr/>
        </p:nvGraphicFramePr>
        <p:xfrm>
          <a:off x="1202380" y="1607820"/>
          <a:ext cx="9717080" cy="267765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722924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02817-4072-0ED4-D76C-E61F56D0BD1F}"/>
              </a:ext>
            </a:extLst>
          </p:cNvPr>
          <p:cNvSpPr>
            <a:spLocks noGrp="1"/>
          </p:cNvSpPr>
          <p:nvPr>
            <p:ph type="title"/>
          </p:nvPr>
        </p:nvSpPr>
        <p:spPr/>
        <p:txBody>
          <a:bodyPr>
            <a:noAutofit/>
          </a:bodyPr>
          <a:lstStyle/>
          <a:p>
            <a:r>
              <a:rPr lang="en-IN" sz="3600"/>
              <a:t>Progressive Probabilistic Hough Transform (PPHT)</a:t>
            </a:r>
          </a:p>
        </p:txBody>
      </p:sp>
      <p:sp>
        <p:nvSpPr>
          <p:cNvPr id="3" name="Content Placeholder 2">
            <a:extLst>
              <a:ext uri="{FF2B5EF4-FFF2-40B4-BE49-F238E27FC236}">
                <a16:creationId xmlns:a16="http://schemas.microsoft.com/office/drawing/2014/main" id="{E9816D90-803A-1EE3-2BB1-4614C4B56490}"/>
              </a:ext>
            </a:extLst>
          </p:cNvPr>
          <p:cNvSpPr>
            <a:spLocks noGrp="1"/>
          </p:cNvSpPr>
          <p:nvPr>
            <p:ph idx="1"/>
          </p:nvPr>
        </p:nvSpPr>
        <p:spPr/>
        <p:txBody>
          <a:bodyPr/>
          <a:lstStyle/>
          <a:p>
            <a:r>
              <a:rPr lang="en-IN">
                <a:latin typeface="Times New Roman" panose="02020603050405020304" pitchFamily="18" charset="0"/>
                <a:cs typeface="Times New Roman" panose="02020603050405020304" pitchFamily="18" charset="0"/>
              </a:rPr>
              <a:t>Hough transform attempts to detect geometric shapes (like lines or circles) using parametric representation, mapping to a parametric space in the accumulator for voting.</a:t>
            </a:r>
          </a:p>
          <a:p>
            <a:r>
              <a:rPr lang="en-IN">
                <a:latin typeface="Times New Roman" panose="02020603050405020304" pitchFamily="18" charset="0"/>
                <a:cs typeface="Times New Roman" panose="02020603050405020304" pitchFamily="18" charset="0"/>
              </a:rPr>
              <a:t>Processes all edge points – computationally expensive and leads to noise.</a:t>
            </a:r>
          </a:p>
          <a:p>
            <a:r>
              <a:rPr lang="en-US">
                <a:latin typeface="Times New Roman" panose="02020603050405020304" pitchFamily="18" charset="0"/>
                <a:cs typeface="Times New Roman" panose="02020603050405020304" pitchFamily="18" charset="0"/>
              </a:rPr>
              <a:t>PPHT dynamically adapts the number of points used during voting, reducing computation. </a:t>
            </a:r>
          </a:p>
          <a:p>
            <a:r>
              <a:rPr lang="en-US">
                <a:latin typeface="Times New Roman" panose="02020603050405020304" pitchFamily="18" charset="0"/>
                <a:cs typeface="Times New Roman" panose="02020603050405020304" pitchFamily="18" charset="0"/>
              </a:rPr>
              <a:t>Utilizes the fact that longer lines require fewer points to be reliably detected</a:t>
            </a:r>
          </a:p>
          <a:p>
            <a:r>
              <a:rPr lang="en-US">
                <a:latin typeface="Times New Roman" panose="02020603050405020304" pitchFamily="18" charset="0"/>
                <a:cs typeface="Times New Roman" panose="02020603050405020304" pitchFamily="18" charset="0"/>
              </a:rPr>
              <a:t>Outputs line segments</a:t>
            </a:r>
            <a:endParaRPr lang="en-IN">
              <a:latin typeface="Times New Roman" panose="02020603050405020304" pitchFamily="18" charset="0"/>
              <a:cs typeface="Times New Roman" panose="02020603050405020304" pitchFamily="18" charset="0"/>
            </a:endParaRPr>
          </a:p>
          <a:p>
            <a:endParaRPr lang="en-IN"/>
          </a:p>
          <a:p>
            <a:endParaRPr lang="en-IN"/>
          </a:p>
        </p:txBody>
      </p:sp>
      <p:sp>
        <p:nvSpPr>
          <p:cNvPr id="4" name="Date Placeholder 3">
            <a:extLst>
              <a:ext uri="{FF2B5EF4-FFF2-40B4-BE49-F238E27FC236}">
                <a16:creationId xmlns:a16="http://schemas.microsoft.com/office/drawing/2014/main" id="{657CC3AE-146A-42C2-6939-66691ED8E413}"/>
              </a:ext>
            </a:extLst>
          </p:cNvPr>
          <p:cNvSpPr>
            <a:spLocks noGrp="1"/>
          </p:cNvSpPr>
          <p:nvPr>
            <p:ph type="dt" sz="half" idx="10"/>
          </p:nvPr>
        </p:nvSpPr>
        <p:spPr/>
        <p:txBody>
          <a:bodyPr/>
          <a:lstStyle/>
          <a:p>
            <a:fld id="{41C0776A-8197-4077-83F9-72A42AAB781F}" type="datetime1">
              <a:rPr lang="en-US" smtClean="0"/>
              <a:t>11/17/2024</a:t>
            </a:fld>
            <a:endParaRPr lang="en-US"/>
          </a:p>
        </p:txBody>
      </p:sp>
      <p:sp>
        <p:nvSpPr>
          <p:cNvPr id="5" name="Footer Placeholder 4">
            <a:extLst>
              <a:ext uri="{FF2B5EF4-FFF2-40B4-BE49-F238E27FC236}">
                <a16:creationId xmlns:a16="http://schemas.microsoft.com/office/drawing/2014/main" id="{A9B00327-637D-AC9F-05A4-ACA23C8A817C}"/>
              </a:ext>
            </a:extLst>
          </p:cNvPr>
          <p:cNvSpPr>
            <a:spLocks noGrp="1"/>
          </p:cNvSpPr>
          <p:nvPr>
            <p:ph type="ftr" sz="quarter" idx="11"/>
          </p:nvPr>
        </p:nvSpPr>
        <p:spPr/>
        <p:txBody>
          <a:bodyPr/>
          <a:lstStyle/>
          <a:p>
            <a:r>
              <a:rPr lang="en-US"/>
              <a:t>Electrical and Communication Engineering</a:t>
            </a:r>
          </a:p>
        </p:txBody>
      </p:sp>
      <p:sp>
        <p:nvSpPr>
          <p:cNvPr id="6" name="Slide Number Placeholder 5">
            <a:extLst>
              <a:ext uri="{FF2B5EF4-FFF2-40B4-BE49-F238E27FC236}">
                <a16:creationId xmlns:a16="http://schemas.microsoft.com/office/drawing/2014/main" id="{A68582DA-44F2-02F7-215D-B0B81187985A}"/>
              </a:ext>
            </a:extLst>
          </p:cNvPr>
          <p:cNvSpPr>
            <a:spLocks noGrp="1"/>
          </p:cNvSpPr>
          <p:nvPr>
            <p:ph type="sldNum" sz="quarter" idx="12"/>
          </p:nvPr>
        </p:nvSpPr>
        <p:spPr/>
        <p:txBody>
          <a:bodyPr/>
          <a:lstStyle/>
          <a:p>
            <a:fld id="{B7CBE8AE-9389-4E4D-966C-8642C3CA71EB}" type="slidenum">
              <a:rPr lang="en-US" smtClean="0"/>
              <a:t>4</a:t>
            </a:fld>
            <a:endParaRPr lang="en-US"/>
          </a:p>
        </p:txBody>
      </p:sp>
    </p:spTree>
    <p:extLst>
      <p:ext uri="{BB962C8B-B14F-4D97-AF65-F5344CB8AC3E}">
        <p14:creationId xmlns:p14="http://schemas.microsoft.com/office/powerpoint/2010/main" val="491032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74875-722B-4A0C-6477-E8A4627FCCC6}"/>
              </a:ext>
            </a:extLst>
          </p:cNvPr>
          <p:cNvSpPr>
            <a:spLocks noGrp="1"/>
          </p:cNvSpPr>
          <p:nvPr>
            <p:ph type="title"/>
          </p:nvPr>
        </p:nvSpPr>
        <p:spPr/>
        <p:txBody>
          <a:bodyPr/>
          <a:lstStyle/>
          <a:p>
            <a:r>
              <a:rPr lang="en-IN"/>
              <a:t>PPHT Algorithm</a:t>
            </a:r>
          </a:p>
        </p:txBody>
      </p:sp>
      <p:sp>
        <p:nvSpPr>
          <p:cNvPr id="3" name="Content Placeholder 2">
            <a:extLst>
              <a:ext uri="{FF2B5EF4-FFF2-40B4-BE49-F238E27FC236}">
                <a16:creationId xmlns:a16="http://schemas.microsoft.com/office/drawing/2014/main" id="{4E88BC0E-8B90-500C-2D97-1C4C63C42681}"/>
              </a:ext>
            </a:extLst>
          </p:cNvPr>
          <p:cNvSpPr>
            <a:spLocks noGrp="1"/>
          </p:cNvSpPr>
          <p:nvPr>
            <p:ph idx="1"/>
          </p:nvPr>
        </p:nvSpPr>
        <p:spPr/>
        <p:txBody>
          <a:bodyPr/>
          <a:lstStyle/>
          <a:p>
            <a:r>
              <a:rPr lang="en-IN"/>
              <a:t>Algorithm </a:t>
            </a:r>
          </a:p>
          <a:p>
            <a:pPr marL="0" indent="0">
              <a:buNone/>
            </a:pPr>
            <a:endParaRPr lang="en-IN"/>
          </a:p>
        </p:txBody>
      </p:sp>
      <p:sp>
        <p:nvSpPr>
          <p:cNvPr id="4" name="Date Placeholder 3">
            <a:extLst>
              <a:ext uri="{FF2B5EF4-FFF2-40B4-BE49-F238E27FC236}">
                <a16:creationId xmlns:a16="http://schemas.microsoft.com/office/drawing/2014/main" id="{47803538-1364-03A5-EFB2-E5E4733D4F17}"/>
              </a:ext>
            </a:extLst>
          </p:cNvPr>
          <p:cNvSpPr>
            <a:spLocks noGrp="1"/>
          </p:cNvSpPr>
          <p:nvPr>
            <p:ph type="dt" sz="half" idx="10"/>
          </p:nvPr>
        </p:nvSpPr>
        <p:spPr/>
        <p:txBody>
          <a:bodyPr/>
          <a:lstStyle/>
          <a:p>
            <a:fld id="{48739921-27E5-4361-B253-3F5F68CAF329}" type="datetime1">
              <a:rPr lang="en-US" smtClean="0"/>
              <a:t>11/17/2024</a:t>
            </a:fld>
            <a:endParaRPr lang="en-US"/>
          </a:p>
        </p:txBody>
      </p:sp>
      <p:sp>
        <p:nvSpPr>
          <p:cNvPr id="5" name="Footer Placeholder 4">
            <a:extLst>
              <a:ext uri="{FF2B5EF4-FFF2-40B4-BE49-F238E27FC236}">
                <a16:creationId xmlns:a16="http://schemas.microsoft.com/office/drawing/2014/main" id="{DC50493F-429E-D448-1638-915A533115A8}"/>
              </a:ext>
            </a:extLst>
          </p:cNvPr>
          <p:cNvSpPr>
            <a:spLocks noGrp="1"/>
          </p:cNvSpPr>
          <p:nvPr>
            <p:ph type="ftr" sz="quarter" idx="11"/>
          </p:nvPr>
        </p:nvSpPr>
        <p:spPr/>
        <p:txBody>
          <a:bodyPr/>
          <a:lstStyle/>
          <a:p>
            <a:r>
              <a:rPr lang="en-US"/>
              <a:t>Electrical and Communication Engineering</a:t>
            </a:r>
          </a:p>
        </p:txBody>
      </p:sp>
      <p:sp>
        <p:nvSpPr>
          <p:cNvPr id="6" name="Slide Number Placeholder 5">
            <a:extLst>
              <a:ext uri="{FF2B5EF4-FFF2-40B4-BE49-F238E27FC236}">
                <a16:creationId xmlns:a16="http://schemas.microsoft.com/office/drawing/2014/main" id="{23822F2D-BD7B-D4B5-B3AA-CE7681F488C1}"/>
              </a:ext>
            </a:extLst>
          </p:cNvPr>
          <p:cNvSpPr>
            <a:spLocks noGrp="1"/>
          </p:cNvSpPr>
          <p:nvPr>
            <p:ph type="sldNum" sz="quarter" idx="12"/>
          </p:nvPr>
        </p:nvSpPr>
        <p:spPr/>
        <p:txBody>
          <a:bodyPr/>
          <a:lstStyle/>
          <a:p>
            <a:fld id="{B7CBE8AE-9389-4E4D-966C-8642C3CA71EB}" type="slidenum">
              <a:rPr lang="en-US" smtClean="0"/>
              <a:t>5</a:t>
            </a:fld>
            <a:endParaRPr lang="en-US"/>
          </a:p>
        </p:txBody>
      </p:sp>
      <p:pic>
        <p:nvPicPr>
          <p:cNvPr id="8" name="Picture 7">
            <a:extLst>
              <a:ext uri="{FF2B5EF4-FFF2-40B4-BE49-F238E27FC236}">
                <a16:creationId xmlns:a16="http://schemas.microsoft.com/office/drawing/2014/main" id="{83E6E62F-0A07-711E-EA19-9DAFF61FE7C6}"/>
              </a:ext>
            </a:extLst>
          </p:cNvPr>
          <p:cNvPicPr>
            <a:picLocks noChangeAspect="1"/>
          </p:cNvPicPr>
          <p:nvPr/>
        </p:nvPicPr>
        <p:blipFill>
          <a:blip r:embed="rId2"/>
          <a:srcRect t="4976" b="3170"/>
          <a:stretch/>
        </p:blipFill>
        <p:spPr>
          <a:xfrm>
            <a:off x="1120328" y="1992085"/>
            <a:ext cx="9545382" cy="3535136"/>
          </a:xfrm>
          <a:prstGeom prst="rect">
            <a:avLst/>
          </a:prstGeom>
        </p:spPr>
      </p:pic>
    </p:spTree>
    <p:extLst>
      <p:ext uri="{BB962C8B-B14F-4D97-AF65-F5344CB8AC3E}">
        <p14:creationId xmlns:p14="http://schemas.microsoft.com/office/powerpoint/2010/main" val="127636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5C432EA-1733-4C82-92B5-197838B3E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0EE242-5E40-7045-1523-6685FB661CD4}"/>
              </a:ext>
            </a:extLst>
          </p:cNvPr>
          <p:cNvSpPr>
            <a:spLocks noGrp="1"/>
          </p:cNvSpPr>
          <p:nvPr>
            <p:ph type="title"/>
          </p:nvPr>
        </p:nvSpPr>
        <p:spPr>
          <a:xfrm>
            <a:off x="5506019" y="1044681"/>
            <a:ext cx="5847781" cy="1046671"/>
          </a:xfrm>
        </p:spPr>
        <p:txBody>
          <a:bodyPr>
            <a:normAutofit/>
          </a:bodyPr>
          <a:lstStyle/>
          <a:p>
            <a:r>
              <a:rPr lang="en-US" sz="2800"/>
              <a:t>Dataset: CuLane</a:t>
            </a:r>
            <a:endParaRPr lang="en-IN" sz="2800"/>
          </a:p>
        </p:txBody>
      </p:sp>
      <p:sp>
        <p:nvSpPr>
          <p:cNvPr id="25" name="Rectangle 24">
            <a:extLst>
              <a:ext uri="{FF2B5EF4-FFF2-40B4-BE49-F238E27FC236}">
                <a16:creationId xmlns:a16="http://schemas.microsoft.com/office/drawing/2014/main" id="{97B03642-7722-4B15-897F-76918F86B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39937"/>
            <a:ext cx="4525605" cy="577812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068EAC2-2623-4156-A990-D776FF9BF4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9937"/>
            <a:ext cx="12192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12" name="Picture 11" descr="A car driving on a road&#10;&#10;Description automatically generated">
            <a:extLst>
              <a:ext uri="{FF2B5EF4-FFF2-40B4-BE49-F238E27FC236}">
                <a16:creationId xmlns:a16="http://schemas.microsoft.com/office/drawing/2014/main" id="{C7FD1184-4AC4-B713-A34C-11C8152B0E9E}"/>
              </a:ext>
            </a:extLst>
          </p:cNvPr>
          <p:cNvPicPr>
            <a:picLocks noChangeAspect="1"/>
          </p:cNvPicPr>
          <p:nvPr/>
        </p:nvPicPr>
        <p:blipFill>
          <a:blip r:embed="rId2">
            <a:extLst>
              <a:ext uri="{28A0092B-C50C-407E-A947-70E740481C1C}">
                <a14:useLocalDpi xmlns:a14="http://schemas.microsoft.com/office/drawing/2010/main" val="0"/>
              </a:ext>
            </a:extLst>
          </a:blip>
          <a:srcRect l="10954" r="19400"/>
          <a:stretch/>
        </p:blipFill>
        <p:spPr>
          <a:xfrm>
            <a:off x="333604" y="749200"/>
            <a:ext cx="3232575" cy="1670917"/>
          </a:xfrm>
          <a:prstGeom prst="rect">
            <a:avLst/>
          </a:prstGeom>
        </p:spPr>
      </p:pic>
      <p:pic>
        <p:nvPicPr>
          <p:cNvPr id="8" name="Picture 7" descr="A road with a bridge in the background&#10;&#10;Description automatically generated">
            <a:extLst>
              <a:ext uri="{FF2B5EF4-FFF2-40B4-BE49-F238E27FC236}">
                <a16:creationId xmlns:a16="http://schemas.microsoft.com/office/drawing/2014/main" id="{4E59E35C-CFA5-19A3-B835-DA9F350933BF}"/>
              </a:ext>
            </a:extLst>
          </p:cNvPr>
          <p:cNvPicPr>
            <a:picLocks noChangeAspect="1"/>
          </p:cNvPicPr>
          <p:nvPr/>
        </p:nvPicPr>
        <p:blipFill>
          <a:blip r:embed="rId3">
            <a:extLst>
              <a:ext uri="{28A0092B-C50C-407E-A947-70E740481C1C}">
                <a14:useLocalDpi xmlns:a14="http://schemas.microsoft.com/office/drawing/2010/main" val="0"/>
              </a:ext>
            </a:extLst>
          </a:blip>
          <a:srcRect l="9217" r="21138"/>
          <a:stretch/>
        </p:blipFill>
        <p:spPr>
          <a:xfrm>
            <a:off x="333604" y="2546771"/>
            <a:ext cx="3232528" cy="1670917"/>
          </a:xfrm>
          <a:prstGeom prst="rect">
            <a:avLst/>
          </a:prstGeom>
        </p:spPr>
      </p:pic>
      <p:pic>
        <p:nvPicPr>
          <p:cNvPr id="10" name="Picture 9" descr="A road with lights on it&#10;&#10;Description automatically generated">
            <a:extLst>
              <a:ext uri="{FF2B5EF4-FFF2-40B4-BE49-F238E27FC236}">
                <a16:creationId xmlns:a16="http://schemas.microsoft.com/office/drawing/2014/main" id="{FADE1148-59C0-5CAB-D2C1-B71CF8A438F5}"/>
              </a:ext>
            </a:extLst>
          </p:cNvPr>
          <p:cNvPicPr>
            <a:picLocks noChangeAspect="1"/>
          </p:cNvPicPr>
          <p:nvPr/>
        </p:nvPicPr>
        <p:blipFill>
          <a:blip r:embed="rId4">
            <a:extLst>
              <a:ext uri="{28A0092B-C50C-407E-A947-70E740481C1C}">
                <a14:useLocalDpi xmlns:a14="http://schemas.microsoft.com/office/drawing/2010/main" val="0"/>
              </a:ext>
            </a:extLst>
          </a:blip>
          <a:srcRect l="18725" r="11629"/>
          <a:stretch/>
        </p:blipFill>
        <p:spPr>
          <a:xfrm>
            <a:off x="333604" y="4344342"/>
            <a:ext cx="3232575" cy="1670917"/>
          </a:xfrm>
          <a:prstGeom prst="rect">
            <a:avLst/>
          </a:prstGeom>
        </p:spPr>
      </p:pic>
      <p:sp>
        <p:nvSpPr>
          <p:cNvPr id="3" name="Content Placeholder 2">
            <a:extLst>
              <a:ext uri="{FF2B5EF4-FFF2-40B4-BE49-F238E27FC236}">
                <a16:creationId xmlns:a16="http://schemas.microsoft.com/office/drawing/2014/main" id="{701928F5-DC4A-87DB-00CE-52F7BDBB48C9}"/>
              </a:ext>
            </a:extLst>
          </p:cNvPr>
          <p:cNvSpPr>
            <a:spLocks noGrp="1"/>
          </p:cNvSpPr>
          <p:nvPr>
            <p:ph idx="1"/>
          </p:nvPr>
        </p:nvSpPr>
        <p:spPr>
          <a:xfrm>
            <a:off x="5506020" y="2240447"/>
            <a:ext cx="5847780" cy="3663336"/>
          </a:xfrm>
        </p:spPr>
        <p:txBody>
          <a:bodyPr anchor="ctr">
            <a:normAutofit/>
          </a:bodyPr>
          <a:lstStyle/>
          <a:p>
            <a:r>
              <a:rPr lang="en-US" sz="1800" b="0" i="0" err="1">
                <a:effectLst/>
                <a:latin typeface="Times New Roman" panose="02020603050405020304" pitchFamily="18" charset="0"/>
                <a:cs typeface="Times New Roman" panose="02020603050405020304" pitchFamily="18" charset="0"/>
              </a:rPr>
              <a:t>CULane</a:t>
            </a:r>
            <a:r>
              <a:rPr lang="en-US" sz="1800" b="0" i="0">
                <a:effectLst/>
                <a:latin typeface="Times New Roman" panose="02020603050405020304" pitchFamily="18" charset="0"/>
                <a:cs typeface="Times New Roman" panose="02020603050405020304" pitchFamily="18" charset="0"/>
              </a:rPr>
              <a:t> is a large scale challenging dataset for academic research on traffic lane detection. It was collected by cameras mounted on six different vehicles driven by different drivers in Beijing. The lanes are annotated with the annotations also made available.</a:t>
            </a:r>
          </a:p>
          <a:p>
            <a:r>
              <a:rPr lang="en-US" sz="1800" b="0" i="0">
                <a:effectLst/>
                <a:latin typeface="Times New Roman" panose="02020603050405020304" pitchFamily="18" charset="0"/>
                <a:cs typeface="Times New Roman" panose="02020603050405020304" pitchFamily="18" charset="0"/>
              </a:rPr>
              <a:t>Most images are captured in daylight, but we identified 60 images captured by one camera of night light images, and this was used for our analysis. </a:t>
            </a:r>
          </a:p>
          <a:p>
            <a:r>
              <a:rPr lang="en-US" sz="1800">
                <a:latin typeface="Times New Roman" panose="02020603050405020304" pitchFamily="18" charset="0"/>
                <a:cs typeface="Times New Roman" panose="02020603050405020304" pitchFamily="18" charset="0"/>
              </a:rPr>
              <a:t>Some sample images have been shown</a:t>
            </a:r>
            <a:endParaRPr lang="en-IN" sz="1800">
              <a:latin typeface="Times New Roman" panose="02020603050405020304" pitchFamily="18" charset="0"/>
              <a:cs typeface="Times New Roman" panose="02020603050405020304" pitchFamily="18" charset="0"/>
            </a:endParaRPr>
          </a:p>
        </p:txBody>
      </p:sp>
      <p:sp>
        <p:nvSpPr>
          <p:cNvPr id="29" name="Rectangle 28">
            <a:extLst>
              <a:ext uri="{FF2B5EF4-FFF2-40B4-BE49-F238E27FC236}">
                <a16:creationId xmlns:a16="http://schemas.microsoft.com/office/drawing/2014/main" id="{4C707BC9-731A-490A-AF25-6F349FD9B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254055"/>
            <a:ext cx="12192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4" name="Date Placeholder 3">
            <a:extLst>
              <a:ext uri="{FF2B5EF4-FFF2-40B4-BE49-F238E27FC236}">
                <a16:creationId xmlns:a16="http://schemas.microsoft.com/office/drawing/2014/main" id="{7D808B2A-001A-783D-EBFC-D068A76CE599}"/>
              </a:ext>
            </a:extLst>
          </p:cNvPr>
          <p:cNvSpPr>
            <a:spLocks noGrp="1"/>
          </p:cNvSpPr>
          <p:nvPr>
            <p:ph type="dt" sz="half" idx="10"/>
          </p:nvPr>
        </p:nvSpPr>
        <p:spPr>
          <a:xfrm>
            <a:off x="838200" y="6356350"/>
            <a:ext cx="2743200" cy="365125"/>
          </a:xfrm>
        </p:spPr>
        <p:txBody>
          <a:bodyPr>
            <a:normAutofit/>
          </a:bodyPr>
          <a:lstStyle/>
          <a:p>
            <a:pPr>
              <a:spcAft>
                <a:spcPts val="600"/>
              </a:spcAft>
            </a:pPr>
            <a:fld id="{B771480D-78A2-468A-9A73-6A664BCDD849}" type="datetime1">
              <a:rPr lang="en-US" smtClean="0"/>
              <a:t>11/17/2024</a:t>
            </a:fld>
            <a:endParaRPr lang="en-US"/>
          </a:p>
        </p:txBody>
      </p:sp>
      <p:sp>
        <p:nvSpPr>
          <p:cNvPr id="13" name="Footer Placeholder 4">
            <a:extLst>
              <a:ext uri="{FF2B5EF4-FFF2-40B4-BE49-F238E27FC236}">
                <a16:creationId xmlns:a16="http://schemas.microsoft.com/office/drawing/2014/main" id="{1472A4EA-A4BF-8957-17FB-40DB4BD7891E}"/>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kern="1200">
                <a:latin typeface="+mn-lt"/>
                <a:ea typeface="+mn-ea"/>
                <a:cs typeface="+mn-cs"/>
              </a:rPr>
              <a:t>Electrical and Communication Engineering</a:t>
            </a:r>
          </a:p>
        </p:txBody>
      </p:sp>
      <p:sp>
        <p:nvSpPr>
          <p:cNvPr id="31" name="Rectangle 30">
            <a:extLst>
              <a:ext uri="{FF2B5EF4-FFF2-40B4-BE49-F238E27FC236}">
                <a16:creationId xmlns:a16="http://schemas.microsoft.com/office/drawing/2014/main" id="{3FD7C480-AC7D-4FEE-BB95-EEE23BB3E6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64601"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3C170E4-877A-CFE3-6ADB-8A6B994512D3}"/>
              </a:ext>
            </a:extLst>
          </p:cNvPr>
          <p:cNvSpPr>
            <a:spLocks noGrp="1"/>
          </p:cNvSpPr>
          <p:nvPr>
            <p:ph type="sldNum" sz="quarter" idx="12"/>
          </p:nvPr>
        </p:nvSpPr>
        <p:spPr>
          <a:xfrm>
            <a:off x="8610600" y="6356350"/>
            <a:ext cx="2743200" cy="365125"/>
          </a:xfrm>
        </p:spPr>
        <p:txBody>
          <a:bodyPr>
            <a:normAutofit/>
          </a:bodyPr>
          <a:lstStyle/>
          <a:p>
            <a:pPr>
              <a:spcAft>
                <a:spcPts val="600"/>
              </a:spcAft>
            </a:pPr>
            <a:fld id="{B7CBE8AE-9389-4E4D-966C-8642C3CA71EB}" type="slidenum">
              <a:rPr lang="en-US">
                <a:solidFill>
                  <a:srgbClr val="FFFFFF"/>
                </a:solidFill>
              </a:rPr>
              <a:pPr>
                <a:spcAft>
                  <a:spcPts val="600"/>
                </a:spcAft>
              </a:pPr>
              <a:t>6</a:t>
            </a:fld>
            <a:endParaRPr lang="en-US">
              <a:solidFill>
                <a:srgbClr val="FFFFFF"/>
              </a:solidFill>
            </a:endParaRPr>
          </a:p>
        </p:txBody>
      </p:sp>
    </p:spTree>
    <p:extLst>
      <p:ext uri="{BB962C8B-B14F-4D97-AF65-F5344CB8AC3E}">
        <p14:creationId xmlns:p14="http://schemas.microsoft.com/office/powerpoint/2010/main" val="2788120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4251C-74E5-88D5-1EAA-4A72A5D6FA8D}"/>
              </a:ext>
            </a:extLst>
          </p:cNvPr>
          <p:cNvSpPr>
            <a:spLocks noGrp="1"/>
          </p:cNvSpPr>
          <p:nvPr>
            <p:ph type="title"/>
          </p:nvPr>
        </p:nvSpPr>
        <p:spPr/>
        <p:txBody>
          <a:bodyPr/>
          <a:lstStyle/>
          <a:p>
            <a:r>
              <a:rPr lang="en-IN"/>
              <a:t>Processing Sequence</a:t>
            </a:r>
          </a:p>
        </p:txBody>
      </p:sp>
      <p:sp>
        <p:nvSpPr>
          <p:cNvPr id="4" name="Date Placeholder 3">
            <a:extLst>
              <a:ext uri="{FF2B5EF4-FFF2-40B4-BE49-F238E27FC236}">
                <a16:creationId xmlns:a16="http://schemas.microsoft.com/office/drawing/2014/main" id="{4D7A527C-65B5-1CCC-B903-EFF7D674DEF8}"/>
              </a:ext>
            </a:extLst>
          </p:cNvPr>
          <p:cNvSpPr>
            <a:spLocks noGrp="1"/>
          </p:cNvSpPr>
          <p:nvPr>
            <p:ph type="dt" sz="half" idx="10"/>
          </p:nvPr>
        </p:nvSpPr>
        <p:spPr/>
        <p:txBody>
          <a:bodyPr/>
          <a:lstStyle/>
          <a:p>
            <a:fld id="{0123E1D0-002F-4001-B0DD-113F6DB9D657}" type="datetime1">
              <a:rPr lang="en-US" smtClean="0"/>
              <a:t>11/17/2024</a:t>
            </a:fld>
            <a:endParaRPr lang="en-US"/>
          </a:p>
        </p:txBody>
      </p:sp>
      <p:sp>
        <p:nvSpPr>
          <p:cNvPr id="6" name="Slide Number Placeholder 5">
            <a:extLst>
              <a:ext uri="{FF2B5EF4-FFF2-40B4-BE49-F238E27FC236}">
                <a16:creationId xmlns:a16="http://schemas.microsoft.com/office/drawing/2014/main" id="{D71A8404-5E18-437A-30E0-2CCC0C668697}"/>
              </a:ext>
            </a:extLst>
          </p:cNvPr>
          <p:cNvSpPr>
            <a:spLocks noGrp="1"/>
          </p:cNvSpPr>
          <p:nvPr>
            <p:ph type="sldNum" sz="quarter" idx="12"/>
          </p:nvPr>
        </p:nvSpPr>
        <p:spPr/>
        <p:txBody>
          <a:bodyPr/>
          <a:lstStyle/>
          <a:p>
            <a:fld id="{B7CBE8AE-9389-4E4D-966C-8642C3CA71EB}" type="slidenum">
              <a:rPr lang="en-US" smtClean="0"/>
              <a:t>7</a:t>
            </a:fld>
            <a:endParaRPr lang="en-US"/>
          </a:p>
        </p:txBody>
      </p:sp>
      <p:sp>
        <p:nvSpPr>
          <p:cNvPr id="3" name="Footer Placeholder 4">
            <a:extLst>
              <a:ext uri="{FF2B5EF4-FFF2-40B4-BE49-F238E27FC236}">
                <a16:creationId xmlns:a16="http://schemas.microsoft.com/office/drawing/2014/main" id="{5C2077E3-A8E4-6EB1-32CE-B97088F28FBA}"/>
              </a:ext>
            </a:extLst>
          </p:cNvPr>
          <p:cNvSpPr>
            <a:spLocks noGrp="1"/>
          </p:cNvSpPr>
          <p:nvPr>
            <p:ph type="ftr" sz="quarter" idx="11"/>
          </p:nvPr>
        </p:nvSpPr>
        <p:spPr>
          <a:xfrm>
            <a:off x="3388321" y="6356349"/>
            <a:ext cx="5298832" cy="365125"/>
          </a:xfrm>
        </p:spPr>
        <p:txBody>
          <a:bodyPr/>
          <a:lstStyle/>
          <a:p>
            <a:pPr>
              <a:spcAft>
                <a:spcPts val="600"/>
              </a:spcAft>
            </a:pPr>
            <a:r>
              <a:rPr lang="en-US" sz="1200" kern="1200">
                <a:solidFill>
                  <a:srgbClr val="FFFFFF"/>
                </a:solidFill>
                <a:latin typeface="+mn-lt"/>
                <a:ea typeface="+mn-ea"/>
                <a:cs typeface="+mn-cs"/>
              </a:rPr>
              <a:t>Electrical and Communication Engineering</a:t>
            </a:r>
          </a:p>
        </p:txBody>
      </p:sp>
      <p:grpSp>
        <p:nvGrpSpPr>
          <p:cNvPr id="13" name="Group 12">
            <a:extLst>
              <a:ext uri="{FF2B5EF4-FFF2-40B4-BE49-F238E27FC236}">
                <a16:creationId xmlns:a16="http://schemas.microsoft.com/office/drawing/2014/main" id="{22ACD7DE-75AF-E1BD-4BBA-0CC84913A861}"/>
              </a:ext>
            </a:extLst>
          </p:cNvPr>
          <p:cNvGrpSpPr/>
          <p:nvPr/>
        </p:nvGrpSpPr>
        <p:grpSpPr>
          <a:xfrm>
            <a:off x="795738" y="1657844"/>
            <a:ext cx="10506377" cy="3989096"/>
            <a:chOff x="795738" y="1469382"/>
            <a:chExt cx="10506377" cy="3989096"/>
          </a:xfrm>
        </p:grpSpPr>
        <p:sp>
          <p:nvSpPr>
            <p:cNvPr id="17" name="Freeform: Shape 16">
              <a:extLst>
                <a:ext uri="{FF2B5EF4-FFF2-40B4-BE49-F238E27FC236}">
                  <a16:creationId xmlns:a16="http://schemas.microsoft.com/office/drawing/2014/main" id="{66EA30C7-EB20-000D-D685-EDA18BB3FCF1}"/>
                </a:ext>
              </a:extLst>
            </p:cNvPr>
            <p:cNvSpPr/>
            <p:nvPr/>
          </p:nvSpPr>
          <p:spPr>
            <a:xfrm>
              <a:off x="962106" y="1469382"/>
              <a:ext cx="1068070" cy="1211592"/>
            </a:xfrm>
            <a:custGeom>
              <a:avLst/>
              <a:gdLst>
                <a:gd name="connsiteX0" fmla="*/ 0 w 1068070"/>
                <a:gd name="connsiteY0" fmla="*/ 106807 h 1211592"/>
                <a:gd name="connsiteX1" fmla="*/ 106807 w 1068070"/>
                <a:gd name="connsiteY1" fmla="*/ 0 h 1211592"/>
                <a:gd name="connsiteX2" fmla="*/ 961263 w 1068070"/>
                <a:gd name="connsiteY2" fmla="*/ 0 h 1211592"/>
                <a:gd name="connsiteX3" fmla="*/ 1068070 w 1068070"/>
                <a:gd name="connsiteY3" fmla="*/ 106807 h 1211592"/>
                <a:gd name="connsiteX4" fmla="*/ 1068070 w 1068070"/>
                <a:gd name="connsiteY4" fmla="*/ 1104785 h 1211592"/>
                <a:gd name="connsiteX5" fmla="*/ 961263 w 1068070"/>
                <a:gd name="connsiteY5" fmla="*/ 1211592 h 1211592"/>
                <a:gd name="connsiteX6" fmla="*/ 106807 w 1068070"/>
                <a:gd name="connsiteY6" fmla="*/ 1211592 h 1211592"/>
                <a:gd name="connsiteX7" fmla="*/ 0 w 1068070"/>
                <a:gd name="connsiteY7" fmla="*/ 1104785 h 1211592"/>
                <a:gd name="connsiteX8" fmla="*/ 0 w 1068070"/>
                <a:gd name="connsiteY8" fmla="*/ 106807 h 1211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8070" h="1211592">
                  <a:moveTo>
                    <a:pt x="0" y="106807"/>
                  </a:moveTo>
                  <a:cubicBezTo>
                    <a:pt x="0" y="47819"/>
                    <a:pt x="47819" y="0"/>
                    <a:pt x="106807" y="0"/>
                  </a:cubicBezTo>
                  <a:lnTo>
                    <a:pt x="961263" y="0"/>
                  </a:lnTo>
                  <a:cubicBezTo>
                    <a:pt x="1020251" y="0"/>
                    <a:pt x="1068070" y="47819"/>
                    <a:pt x="1068070" y="106807"/>
                  </a:cubicBezTo>
                  <a:lnTo>
                    <a:pt x="1068070" y="1104785"/>
                  </a:lnTo>
                  <a:cubicBezTo>
                    <a:pt x="1068070" y="1163773"/>
                    <a:pt x="1020251" y="1211592"/>
                    <a:pt x="961263" y="1211592"/>
                  </a:cubicBezTo>
                  <a:lnTo>
                    <a:pt x="106807" y="1211592"/>
                  </a:lnTo>
                  <a:cubicBezTo>
                    <a:pt x="47819" y="1211592"/>
                    <a:pt x="0" y="1163773"/>
                    <a:pt x="0" y="1104785"/>
                  </a:cubicBezTo>
                  <a:lnTo>
                    <a:pt x="0" y="106807"/>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80813" tIns="80813" rIns="80813" bIns="80813" numCol="1" spcCol="1270" anchor="ctr" anchorCtr="0">
              <a:noAutofit/>
            </a:bodyPr>
            <a:lstStyle/>
            <a:p>
              <a:pPr marL="0" lvl="0" indent="0" algn="ctr" defTabSz="577850">
                <a:lnSpc>
                  <a:spcPct val="90000"/>
                </a:lnSpc>
                <a:spcBef>
                  <a:spcPct val="0"/>
                </a:spcBef>
                <a:spcAft>
                  <a:spcPct val="35000"/>
                </a:spcAft>
                <a:buNone/>
              </a:pPr>
              <a:r>
                <a:rPr lang="en-IN" sz="1300" kern="1200">
                  <a:latin typeface="Times New Roman" panose="02020603050405020304" pitchFamily="18" charset="0"/>
                  <a:cs typeface="Times New Roman" panose="02020603050405020304" pitchFamily="18" charset="0"/>
                </a:rPr>
                <a:t>Read Image</a:t>
              </a:r>
            </a:p>
          </p:txBody>
        </p:sp>
        <p:sp>
          <p:nvSpPr>
            <p:cNvPr id="18" name="Freeform: Shape 17">
              <a:extLst>
                <a:ext uri="{FF2B5EF4-FFF2-40B4-BE49-F238E27FC236}">
                  <a16:creationId xmlns:a16="http://schemas.microsoft.com/office/drawing/2014/main" id="{5A6BEA62-1A57-FCCA-19E6-81BF69A47D36}"/>
                </a:ext>
              </a:extLst>
            </p:cNvPr>
            <p:cNvSpPr/>
            <p:nvPr/>
          </p:nvSpPr>
          <p:spPr>
            <a:xfrm>
              <a:off x="2317411" y="3294633"/>
              <a:ext cx="346149" cy="274115"/>
            </a:xfrm>
            <a:custGeom>
              <a:avLst/>
              <a:gdLst>
                <a:gd name="connsiteX0" fmla="*/ 0 w 226430"/>
                <a:gd name="connsiteY0" fmla="*/ 52976 h 264881"/>
                <a:gd name="connsiteX1" fmla="*/ 113215 w 226430"/>
                <a:gd name="connsiteY1" fmla="*/ 52976 h 264881"/>
                <a:gd name="connsiteX2" fmla="*/ 113215 w 226430"/>
                <a:gd name="connsiteY2" fmla="*/ 0 h 264881"/>
                <a:gd name="connsiteX3" fmla="*/ 226430 w 226430"/>
                <a:gd name="connsiteY3" fmla="*/ 132441 h 264881"/>
                <a:gd name="connsiteX4" fmla="*/ 113215 w 226430"/>
                <a:gd name="connsiteY4" fmla="*/ 264881 h 264881"/>
                <a:gd name="connsiteX5" fmla="*/ 113215 w 226430"/>
                <a:gd name="connsiteY5" fmla="*/ 211905 h 264881"/>
                <a:gd name="connsiteX6" fmla="*/ 0 w 226430"/>
                <a:gd name="connsiteY6" fmla="*/ 211905 h 264881"/>
                <a:gd name="connsiteX7" fmla="*/ 0 w 226430"/>
                <a:gd name="connsiteY7" fmla="*/ 52976 h 26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430" h="264881">
                  <a:moveTo>
                    <a:pt x="0" y="52976"/>
                  </a:moveTo>
                  <a:lnTo>
                    <a:pt x="113215" y="52976"/>
                  </a:lnTo>
                  <a:lnTo>
                    <a:pt x="113215" y="0"/>
                  </a:lnTo>
                  <a:lnTo>
                    <a:pt x="226430" y="132441"/>
                  </a:lnTo>
                  <a:lnTo>
                    <a:pt x="113215" y="264881"/>
                  </a:lnTo>
                  <a:lnTo>
                    <a:pt x="113215" y="211905"/>
                  </a:lnTo>
                  <a:lnTo>
                    <a:pt x="0" y="211905"/>
                  </a:lnTo>
                  <a:lnTo>
                    <a:pt x="0" y="52976"/>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0" tIns="52976" rIns="67929" bIns="52976" numCol="1" spcCol="1270" anchor="ctr" anchorCtr="0">
              <a:noAutofit/>
            </a:bodyPr>
            <a:lstStyle/>
            <a:p>
              <a:pPr marL="0" lvl="0" indent="0" algn="ctr" defTabSz="488950">
                <a:lnSpc>
                  <a:spcPct val="90000"/>
                </a:lnSpc>
                <a:spcBef>
                  <a:spcPct val="0"/>
                </a:spcBef>
                <a:spcAft>
                  <a:spcPct val="35000"/>
                </a:spcAft>
                <a:buNone/>
              </a:pPr>
              <a:endParaRPr lang="en-IN" sz="1100" kern="1200">
                <a:latin typeface="Times New Roman" panose="02020603050405020304" pitchFamily="18" charset="0"/>
                <a:cs typeface="Times New Roman" panose="02020603050405020304" pitchFamily="18" charset="0"/>
              </a:endParaRPr>
            </a:p>
          </p:txBody>
        </p:sp>
        <p:sp>
          <p:nvSpPr>
            <p:cNvPr id="19" name="Freeform: Shape 18">
              <a:extLst>
                <a:ext uri="{FF2B5EF4-FFF2-40B4-BE49-F238E27FC236}">
                  <a16:creationId xmlns:a16="http://schemas.microsoft.com/office/drawing/2014/main" id="{C79B2D14-C0FD-9A7C-9485-EAE5E7796BB1}"/>
                </a:ext>
              </a:extLst>
            </p:cNvPr>
            <p:cNvSpPr/>
            <p:nvPr/>
          </p:nvSpPr>
          <p:spPr>
            <a:xfrm>
              <a:off x="2757551" y="2851451"/>
              <a:ext cx="1068070" cy="1211592"/>
            </a:xfrm>
            <a:custGeom>
              <a:avLst/>
              <a:gdLst>
                <a:gd name="connsiteX0" fmla="*/ 0 w 1068070"/>
                <a:gd name="connsiteY0" fmla="*/ 106807 h 1211592"/>
                <a:gd name="connsiteX1" fmla="*/ 106807 w 1068070"/>
                <a:gd name="connsiteY1" fmla="*/ 0 h 1211592"/>
                <a:gd name="connsiteX2" fmla="*/ 961263 w 1068070"/>
                <a:gd name="connsiteY2" fmla="*/ 0 h 1211592"/>
                <a:gd name="connsiteX3" fmla="*/ 1068070 w 1068070"/>
                <a:gd name="connsiteY3" fmla="*/ 106807 h 1211592"/>
                <a:gd name="connsiteX4" fmla="*/ 1068070 w 1068070"/>
                <a:gd name="connsiteY4" fmla="*/ 1104785 h 1211592"/>
                <a:gd name="connsiteX5" fmla="*/ 961263 w 1068070"/>
                <a:gd name="connsiteY5" fmla="*/ 1211592 h 1211592"/>
                <a:gd name="connsiteX6" fmla="*/ 106807 w 1068070"/>
                <a:gd name="connsiteY6" fmla="*/ 1211592 h 1211592"/>
                <a:gd name="connsiteX7" fmla="*/ 0 w 1068070"/>
                <a:gd name="connsiteY7" fmla="*/ 1104785 h 1211592"/>
                <a:gd name="connsiteX8" fmla="*/ 0 w 1068070"/>
                <a:gd name="connsiteY8" fmla="*/ 106807 h 1211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8070" h="1211592">
                  <a:moveTo>
                    <a:pt x="0" y="106807"/>
                  </a:moveTo>
                  <a:cubicBezTo>
                    <a:pt x="0" y="47819"/>
                    <a:pt x="47819" y="0"/>
                    <a:pt x="106807" y="0"/>
                  </a:cubicBezTo>
                  <a:lnTo>
                    <a:pt x="961263" y="0"/>
                  </a:lnTo>
                  <a:cubicBezTo>
                    <a:pt x="1020251" y="0"/>
                    <a:pt x="1068070" y="47819"/>
                    <a:pt x="1068070" y="106807"/>
                  </a:cubicBezTo>
                  <a:lnTo>
                    <a:pt x="1068070" y="1104785"/>
                  </a:lnTo>
                  <a:cubicBezTo>
                    <a:pt x="1068070" y="1163773"/>
                    <a:pt x="1020251" y="1211592"/>
                    <a:pt x="961263" y="1211592"/>
                  </a:cubicBezTo>
                  <a:lnTo>
                    <a:pt x="106807" y="1211592"/>
                  </a:lnTo>
                  <a:cubicBezTo>
                    <a:pt x="47819" y="1211592"/>
                    <a:pt x="0" y="1163773"/>
                    <a:pt x="0" y="1104785"/>
                  </a:cubicBezTo>
                  <a:lnTo>
                    <a:pt x="0" y="106807"/>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80813" tIns="80813" rIns="80813" bIns="80813" numCol="1" spcCol="1270" anchor="ctr" anchorCtr="0">
              <a:noAutofit/>
            </a:bodyPr>
            <a:lstStyle/>
            <a:p>
              <a:pPr marL="0" lvl="0" indent="0" algn="ctr" defTabSz="577850">
                <a:lnSpc>
                  <a:spcPct val="90000"/>
                </a:lnSpc>
                <a:spcBef>
                  <a:spcPct val="0"/>
                </a:spcBef>
                <a:spcAft>
                  <a:spcPct val="35000"/>
                </a:spcAft>
                <a:buNone/>
              </a:pPr>
              <a:r>
                <a:rPr lang="en-IN" sz="1300" kern="1200">
                  <a:latin typeface="Times New Roman" panose="02020603050405020304" pitchFamily="18" charset="0"/>
                  <a:cs typeface="Times New Roman" panose="02020603050405020304" pitchFamily="18" charset="0"/>
                </a:rPr>
                <a:t>Convert to </a:t>
              </a:r>
              <a:r>
                <a:rPr lang="en-IN" sz="1300" kern="1200" err="1">
                  <a:latin typeface="Times New Roman" panose="02020603050405020304" pitchFamily="18" charset="0"/>
                  <a:cs typeface="Times New Roman" panose="02020603050405020304" pitchFamily="18" charset="0"/>
                </a:rPr>
                <a:t>GrayScale</a:t>
              </a:r>
              <a:endParaRPr lang="en-IN" sz="1300" kern="1200">
                <a:latin typeface="Times New Roman" panose="02020603050405020304" pitchFamily="18" charset="0"/>
                <a:cs typeface="Times New Roman" panose="02020603050405020304" pitchFamily="18" charset="0"/>
              </a:endParaRPr>
            </a:p>
          </p:txBody>
        </p:sp>
        <p:sp>
          <p:nvSpPr>
            <p:cNvPr id="20" name="Freeform: Shape 19">
              <a:extLst>
                <a:ext uri="{FF2B5EF4-FFF2-40B4-BE49-F238E27FC236}">
                  <a16:creationId xmlns:a16="http://schemas.microsoft.com/office/drawing/2014/main" id="{55554E7E-5CBD-C2AF-8D6E-52F7F9EFBCA4}"/>
                </a:ext>
              </a:extLst>
            </p:cNvPr>
            <p:cNvSpPr/>
            <p:nvPr/>
          </p:nvSpPr>
          <p:spPr>
            <a:xfrm>
              <a:off x="3932429" y="3324807"/>
              <a:ext cx="226430" cy="264881"/>
            </a:xfrm>
            <a:custGeom>
              <a:avLst/>
              <a:gdLst>
                <a:gd name="connsiteX0" fmla="*/ 0 w 226430"/>
                <a:gd name="connsiteY0" fmla="*/ 52976 h 264881"/>
                <a:gd name="connsiteX1" fmla="*/ 113215 w 226430"/>
                <a:gd name="connsiteY1" fmla="*/ 52976 h 264881"/>
                <a:gd name="connsiteX2" fmla="*/ 113215 w 226430"/>
                <a:gd name="connsiteY2" fmla="*/ 0 h 264881"/>
                <a:gd name="connsiteX3" fmla="*/ 226430 w 226430"/>
                <a:gd name="connsiteY3" fmla="*/ 132441 h 264881"/>
                <a:gd name="connsiteX4" fmla="*/ 113215 w 226430"/>
                <a:gd name="connsiteY4" fmla="*/ 264881 h 264881"/>
                <a:gd name="connsiteX5" fmla="*/ 113215 w 226430"/>
                <a:gd name="connsiteY5" fmla="*/ 211905 h 264881"/>
                <a:gd name="connsiteX6" fmla="*/ 0 w 226430"/>
                <a:gd name="connsiteY6" fmla="*/ 211905 h 264881"/>
                <a:gd name="connsiteX7" fmla="*/ 0 w 226430"/>
                <a:gd name="connsiteY7" fmla="*/ 52976 h 26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430" h="264881">
                  <a:moveTo>
                    <a:pt x="0" y="52976"/>
                  </a:moveTo>
                  <a:lnTo>
                    <a:pt x="113215" y="52976"/>
                  </a:lnTo>
                  <a:lnTo>
                    <a:pt x="113215" y="0"/>
                  </a:lnTo>
                  <a:lnTo>
                    <a:pt x="226430" y="132441"/>
                  </a:lnTo>
                  <a:lnTo>
                    <a:pt x="113215" y="264881"/>
                  </a:lnTo>
                  <a:lnTo>
                    <a:pt x="113215" y="211905"/>
                  </a:lnTo>
                  <a:lnTo>
                    <a:pt x="0" y="211905"/>
                  </a:lnTo>
                  <a:lnTo>
                    <a:pt x="0" y="52976"/>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0" tIns="52976" rIns="67929" bIns="52976" numCol="1" spcCol="1270" anchor="ctr" anchorCtr="0">
              <a:noAutofit/>
            </a:bodyPr>
            <a:lstStyle/>
            <a:p>
              <a:pPr marL="0" lvl="0" indent="0" algn="ctr" defTabSz="488950">
                <a:lnSpc>
                  <a:spcPct val="90000"/>
                </a:lnSpc>
                <a:spcBef>
                  <a:spcPct val="0"/>
                </a:spcBef>
                <a:spcAft>
                  <a:spcPct val="35000"/>
                </a:spcAft>
                <a:buNone/>
              </a:pPr>
              <a:endParaRPr lang="en-IN" sz="1100" kern="1200">
                <a:latin typeface="Times New Roman" panose="02020603050405020304" pitchFamily="18" charset="0"/>
                <a:cs typeface="Times New Roman" panose="02020603050405020304" pitchFamily="18" charset="0"/>
              </a:endParaRPr>
            </a:p>
          </p:txBody>
        </p:sp>
        <p:sp>
          <p:nvSpPr>
            <p:cNvPr id="21" name="Freeform: Shape 20">
              <a:extLst>
                <a:ext uri="{FF2B5EF4-FFF2-40B4-BE49-F238E27FC236}">
                  <a16:creationId xmlns:a16="http://schemas.microsoft.com/office/drawing/2014/main" id="{C21BBFF5-F98C-79AD-6099-DEFD675018CA}"/>
                </a:ext>
              </a:extLst>
            </p:cNvPr>
            <p:cNvSpPr/>
            <p:nvPr/>
          </p:nvSpPr>
          <p:spPr>
            <a:xfrm>
              <a:off x="4252850" y="2851451"/>
              <a:ext cx="1068070" cy="1211592"/>
            </a:xfrm>
            <a:custGeom>
              <a:avLst/>
              <a:gdLst>
                <a:gd name="connsiteX0" fmla="*/ 0 w 1068070"/>
                <a:gd name="connsiteY0" fmla="*/ 106807 h 1211592"/>
                <a:gd name="connsiteX1" fmla="*/ 106807 w 1068070"/>
                <a:gd name="connsiteY1" fmla="*/ 0 h 1211592"/>
                <a:gd name="connsiteX2" fmla="*/ 961263 w 1068070"/>
                <a:gd name="connsiteY2" fmla="*/ 0 h 1211592"/>
                <a:gd name="connsiteX3" fmla="*/ 1068070 w 1068070"/>
                <a:gd name="connsiteY3" fmla="*/ 106807 h 1211592"/>
                <a:gd name="connsiteX4" fmla="*/ 1068070 w 1068070"/>
                <a:gd name="connsiteY4" fmla="*/ 1104785 h 1211592"/>
                <a:gd name="connsiteX5" fmla="*/ 961263 w 1068070"/>
                <a:gd name="connsiteY5" fmla="*/ 1211592 h 1211592"/>
                <a:gd name="connsiteX6" fmla="*/ 106807 w 1068070"/>
                <a:gd name="connsiteY6" fmla="*/ 1211592 h 1211592"/>
                <a:gd name="connsiteX7" fmla="*/ 0 w 1068070"/>
                <a:gd name="connsiteY7" fmla="*/ 1104785 h 1211592"/>
                <a:gd name="connsiteX8" fmla="*/ 0 w 1068070"/>
                <a:gd name="connsiteY8" fmla="*/ 106807 h 1211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8070" h="1211592">
                  <a:moveTo>
                    <a:pt x="0" y="106807"/>
                  </a:moveTo>
                  <a:cubicBezTo>
                    <a:pt x="0" y="47819"/>
                    <a:pt x="47819" y="0"/>
                    <a:pt x="106807" y="0"/>
                  </a:cubicBezTo>
                  <a:lnTo>
                    <a:pt x="961263" y="0"/>
                  </a:lnTo>
                  <a:cubicBezTo>
                    <a:pt x="1020251" y="0"/>
                    <a:pt x="1068070" y="47819"/>
                    <a:pt x="1068070" y="106807"/>
                  </a:cubicBezTo>
                  <a:lnTo>
                    <a:pt x="1068070" y="1104785"/>
                  </a:lnTo>
                  <a:cubicBezTo>
                    <a:pt x="1068070" y="1163773"/>
                    <a:pt x="1020251" y="1211592"/>
                    <a:pt x="961263" y="1211592"/>
                  </a:cubicBezTo>
                  <a:lnTo>
                    <a:pt x="106807" y="1211592"/>
                  </a:lnTo>
                  <a:cubicBezTo>
                    <a:pt x="47819" y="1211592"/>
                    <a:pt x="0" y="1163773"/>
                    <a:pt x="0" y="1104785"/>
                  </a:cubicBezTo>
                  <a:lnTo>
                    <a:pt x="0" y="106807"/>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80813" tIns="80813" rIns="80813" bIns="80813" numCol="1" spcCol="1270" anchor="ctr" anchorCtr="0">
              <a:noAutofit/>
            </a:bodyPr>
            <a:lstStyle/>
            <a:p>
              <a:pPr marL="0" lvl="0" indent="0" algn="ctr" defTabSz="577850">
                <a:lnSpc>
                  <a:spcPct val="90000"/>
                </a:lnSpc>
                <a:spcBef>
                  <a:spcPct val="0"/>
                </a:spcBef>
                <a:spcAft>
                  <a:spcPct val="35000"/>
                </a:spcAft>
                <a:buNone/>
              </a:pPr>
              <a:r>
                <a:rPr lang="en-IN" sz="1300" kern="1200">
                  <a:latin typeface="Times New Roman" panose="02020603050405020304" pitchFamily="18" charset="0"/>
                  <a:cs typeface="Times New Roman" panose="02020603050405020304" pitchFamily="18" charset="0"/>
                </a:rPr>
                <a:t>Apply image smoothening filter (Gaussian) for Noise Reduction</a:t>
              </a:r>
            </a:p>
          </p:txBody>
        </p:sp>
        <p:sp>
          <p:nvSpPr>
            <p:cNvPr id="22" name="Freeform: Shape 21">
              <a:extLst>
                <a:ext uri="{FF2B5EF4-FFF2-40B4-BE49-F238E27FC236}">
                  <a16:creationId xmlns:a16="http://schemas.microsoft.com/office/drawing/2014/main" id="{A01A3CEC-78C8-BFC6-7AE1-80EF6B5FDE21}"/>
                </a:ext>
              </a:extLst>
            </p:cNvPr>
            <p:cNvSpPr/>
            <p:nvPr/>
          </p:nvSpPr>
          <p:spPr>
            <a:xfrm>
              <a:off x="5427727" y="3324807"/>
              <a:ext cx="226430" cy="264881"/>
            </a:xfrm>
            <a:custGeom>
              <a:avLst/>
              <a:gdLst>
                <a:gd name="connsiteX0" fmla="*/ 0 w 226430"/>
                <a:gd name="connsiteY0" fmla="*/ 52976 h 264881"/>
                <a:gd name="connsiteX1" fmla="*/ 113215 w 226430"/>
                <a:gd name="connsiteY1" fmla="*/ 52976 h 264881"/>
                <a:gd name="connsiteX2" fmla="*/ 113215 w 226430"/>
                <a:gd name="connsiteY2" fmla="*/ 0 h 264881"/>
                <a:gd name="connsiteX3" fmla="*/ 226430 w 226430"/>
                <a:gd name="connsiteY3" fmla="*/ 132441 h 264881"/>
                <a:gd name="connsiteX4" fmla="*/ 113215 w 226430"/>
                <a:gd name="connsiteY4" fmla="*/ 264881 h 264881"/>
                <a:gd name="connsiteX5" fmla="*/ 113215 w 226430"/>
                <a:gd name="connsiteY5" fmla="*/ 211905 h 264881"/>
                <a:gd name="connsiteX6" fmla="*/ 0 w 226430"/>
                <a:gd name="connsiteY6" fmla="*/ 211905 h 264881"/>
                <a:gd name="connsiteX7" fmla="*/ 0 w 226430"/>
                <a:gd name="connsiteY7" fmla="*/ 52976 h 26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430" h="264881">
                  <a:moveTo>
                    <a:pt x="0" y="52976"/>
                  </a:moveTo>
                  <a:lnTo>
                    <a:pt x="113215" y="52976"/>
                  </a:lnTo>
                  <a:lnTo>
                    <a:pt x="113215" y="0"/>
                  </a:lnTo>
                  <a:lnTo>
                    <a:pt x="226430" y="132441"/>
                  </a:lnTo>
                  <a:lnTo>
                    <a:pt x="113215" y="264881"/>
                  </a:lnTo>
                  <a:lnTo>
                    <a:pt x="113215" y="211905"/>
                  </a:lnTo>
                  <a:lnTo>
                    <a:pt x="0" y="211905"/>
                  </a:lnTo>
                  <a:lnTo>
                    <a:pt x="0" y="52976"/>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0" tIns="52976" rIns="67929" bIns="52976" numCol="1" spcCol="1270" anchor="ctr" anchorCtr="0">
              <a:noAutofit/>
            </a:bodyPr>
            <a:lstStyle/>
            <a:p>
              <a:pPr marL="0" lvl="0" indent="0" algn="ctr" defTabSz="488950">
                <a:lnSpc>
                  <a:spcPct val="90000"/>
                </a:lnSpc>
                <a:spcBef>
                  <a:spcPct val="0"/>
                </a:spcBef>
                <a:spcAft>
                  <a:spcPct val="35000"/>
                </a:spcAft>
                <a:buNone/>
              </a:pPr>
              <a:endParaRPr lang="en-IN" sz="1100" kern="1200">
                <a:latin typeface="Times New Roman" panose="02020603050405020304" pitchFamily="18" charset="0"/>
                <a:cs typeface="Times New Roman" panose="02020603050405020304" pitchFamily="18" charset="0"/>
              </a:endParaRPr>
            </a:p>
          </p:txBody>
        </p:sp>
        <p:sp>
          <p:nvSpPr>
            <p:cNvPr id="23" name="Freeform: Shape 22">
              <a:extLst>
                <a:ext uri="{FF2B5EF4-FFF2-40B4-BE49-F238E27FC236}">
                  <a16:creationId xmlns:a16="http://schemas.microsoft.com/office/drawing/2014/main" id="{CFEE2DA3-339D-99CB-DEF0-14F96DD5E5D1}"/>
                </a:ext>
              </a:extLst>
            </p:cNvPr>
            <p:cNvSpPr/>
            <p:nvPr/>
          </p:nvSpPr>
          <p:spPr>
            <a:xfrm>
              <a:off x="5748149" y="2851451"/>
              <a:ext cx="1068070" cy="1211592"/>
            </a:xfrm>
            <a:custGeom>
              <a:avLst/>
              <a:gdLst>
                <a:gd name="connsiteX0" fmla="*/ 0 w 1068070"/>
                <a:gd name="connsiteY0" fmla="*/ 106807 h 1211592"/>
                <a:gd name="connsiteX1" fmla="*/ 106807 w 1068070"/>
                <a:gd name="connsiteY1" fmla="*/ 0 h 1211592"/>
                <a:gd name="connsiteX2" fmla="*/ 961263 w 1068070"/>
                <a:gd name="connsiteY2" fmla="*/ 0 h 1211592"/>
                <a:gd name="connsiteX3" fmla="*/ 1068070 w 1068070"/>
                <a:gd name="connsiteY3" fmla="*/ 106807 h 1211592"/>
                <a:gd name="connsiteX4" fmla="*/ 1068070 w 1068070"/>
                <a:gd name="connsiteY4" fmla="*/ 1104785 h 1211592"/>
                <a:gd name="connsiteX5" fmla="*/ 961263 w 1068070"/>
                <a:gd name="connsiteY5" fmla="*/ 1211592 h 1211592"/>
                <a:gd name="connsiteX6" fmla="*/ 106807 w 1068070"/>
                <a:gd name="connsiteY6" fmla="*/ 1211592 h 1211592"/>
                <a:gd name="connsiteX7" fmla="*/ 0 w 1068070"/>
                <a:gd name="connsiteY7" fmla="*/ 1104785 h 1211592"/>
                <a:gd name="connsiteX8" fmla="*/ 0 w 1068070"/>
                <a:gd name="connsiteY8" fmla="*/ 106807 h 1211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8070" h="1211592">
                  <a:moveTo>
                    <a:pt x="0" y="106807"/>
                  </a:moveTo>
                  <a:cubicBezTo>
                    <a:pt x="0" y="47819"/>
                    <a:pt x="47819" y="0"/>
                    <a:pt x="106807" y="0"/>
                  </a:cubicBezTo>
                  <a:lnTo>
                    <a:pt x="961263" y="0"/>
                  </a:lnTo>
                  <a:cubicBezTo>
                    <a:pt x="1020251" y="0"/>
                    <a:pt x="1068070" y="47819"/>
                    <a:pt x="1068070" y="106807"/>
                  </a:cubicBezTo>
                  <a:lnTo>
                    <a:pt x="1068070" y="1104785"/>
                  </a:lnTo>
                  <a:cubicBezTo>
                    <a:pt x="1068070" y="1163773"/>
                    <a:pt x="1020251" y="1211592"/>
                    <a:pt x="961263" y="1211592"/>
                  </a:cubicBezTo>
                  <a:lnTo>
                    <a:pt x="106807" y="1211592"/>
                  </a:lnTo>
                  <a:cubicBezTo>
                    <a:pt x="47819" y="1211592"/>
                    <a:pt x="0" y="1163773"/>
                    <a:pt x="0" y="1104785"/>
                  </a:cubicBezTo>
                  <a:lnTo>
                    <a:pt x="0" y="106807"/>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80813" tIns="80813" rIns="80813" bIns="80813" numCol="1" spcCol="1270" anchor="ctr" anchorCtr="0">
              <a:noAutofit/>
            </a:bodyPr>
            <a:lstStyle/>
            <a:p>
              <a:pPr marL="0" lvl="0" indent="0" algn="ctr" defTabSz="577850">
                <a:lnSpc>
                  <a:spcPct val="90000"/>
                </a:lnSpc>
                <a:spcBef>
                  <a:spcPct val="0"/>
                </a:spcBef>
                <a:spcAft>
                  <a:spcPct val="35000"/>
                </a:spcAft>
                <a:buNone/>
              </a:pPr>
              <a:r>
                <a:rPr lang="en-IN" sz="1300" kern="1200">
                  <a:latin typeface="Times New Roman" panose="02020603050405020304" pitchFamily="18" charset="0"/>
                  <a:cs typeface="Times New Roman" panose="02020603050405020304" pitchFamily="18" charset="0"/>
                </a:rPr>
                <a:t>Apply Edge Detection (Canny)</a:t>
              </a:r>
            </a:p>
          </p:txBody>
        </p:sp>
        <p:sp>
          <p:nvSpPr>
            <p:cNvPr id="24" name="Freeform: Shape 23">
              <a:extLst>
                <a:ext uri="{FF2B5EF4-FFF2-40B4-BE49-F238E27FC236}">
                  <a16:creationId xmlns:a16="http://schemas.microsoft.com/office/drawing/2014/main" id="{81B82B1D-A1CC-8687-3835-B4B12C29D458}"/>
                </a:ext>
              </a:extLst>
            </p:cNvPr>
            <p:cNvSpPr/>
            <p:nvPr/>
          </p:nvSpPr>
          <p:spPr>
            <a:xfrm>
              <a:off x="6923026" y="3324807"/>
              <a:ext cx="226430" cy="264881"/>
            </a:xfrm>
            <a:custGeom>
              <a:avLst/>
              <a:gdLst>
                <a:gd name="connsiteX0" fmla="*/ 0 w 226430"/>
                <a:gd name="connsiteY0" fmla="*/ 52976 h 264881"/>
                <a:gd name="connsiteX1" fmla="*/ 113215 w 226430"/>
                <a:gd name="connsiteY1" fmla="*/ 52976 h 264881"/>
                <a:gd name="connsiteX2" fmla="*/ 113215 w 226430"/>
                <a:gd name="connsiteY2" fmla="*/ 0 h 264881"/>
                <a:gd name="connsiteX3" fmla="*/ 226430 w 226430"/>
                <a:gd name="connsiteY3" fmla="*/ 132441 h 264881"/>
                <a:gd name="connsiteX4" fmla="*/ 113215 w 226430"/>
                <a:gd name="connsiteY4" fmla="*/ 264881 h 264881"/>
                <a:gd name="connsiteX5" fmla="*/ 113215 w 226430"/>
                <a:gd name="connsiteY5" fmla="*/ 211905 h 264881"/>
                <a:gd name="connsiteX6" fmla="*/ 0 w 226430"/>
                <a:gd name="connsiteY6" fmla="*/ 211905 h 264881"/>
                <a:gd name="connsiteX7" fmla="*/ 0 w 226430"/>
                <a:gd name="connsiteY7" fmla="*/ 52976 h 26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430" h="264881">
                  <a:moveTo>
                    <a:pt x="0" y="52976"/>
                  </a:moveTo>
                  <a:lnTo>
                    <a:pt x="113215" y="52976"/>
                  </a:lnTo>
                  <a:lnTo>
                    <a:pt x="113215" y="0"/>
                  </a:lnTo>
                  <a:lnTo>
                    <a:pt x="226430" y="132441"/>
                  </a:lnTo>
                  <a:lnTo>
                    <a:pt x="113215" y="264881"/>
                  </a:lnTo>
                  <a:lnTo>
                    <a:pt x="113215" y="211905"/>
                  </a:lnTo>
                  <a:lnTo>
                    <a:pt x="0" y="211905"/>
                  </a:lnTo>
                  <a:lnTo>
                    <a:pt x="0" y="52976"/>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0" tIns="52976" rIns="67929" bIns="52976" numCol="1" spcCol="1270" anchor="ctr" anchorCtr="0">
              <a:noAutofit/>
            </a:bodyPr>
            <a:lstStyle/>
            <a:p>
              <a:pPr marL="0" lvl="0" indent="0" algn="ctr" defTabSz="488950">
                <a:lnSpc>
                  <a:spcPct val="90000"/>
                </a:lnSpc>
                <a:spcBef>
                  <a:spcPct val="0"/>
                </a:spcBef>
                <a:spcAft>
                  <a:spcPct val="35000"/>
                </a:spcAft>
                <a:buNone/>
              </a:pPr>
              <a:endParaRPr lang="en-IN" sz="1100" kern="1200">
                <a:latin typeface="Times New Roman" panose="02020603050405020304" pitchFamily="18" charset="0"/>
                <a:cs typeface="Times New Roman" panose="02020603050405020304" pitchFamily="18" charset="0"/>
              </a:endParaRPr>
            </a:p>
          </p:txBody>
        </p:sp>
        <p:sp>
          <p:nvSpPr>
            <p:cNvPr id="25" name="Freeform: Shape 24">
              <a:extLst>
                <a:ext uri="{FF2B5EF4-FFF2-40B4-BE49-F238E27FC236}">
                  <a16:creationId xmlns:a16="http://schemas.microsoft.com/office/drawing/2014/main" id="{16504489-D902-448C-7767-2DFA1A8B109E}"/>
                </a:ext>
              </a:extLst>
            </p:cNvPr>
            <p:cNvSpPr/>
            <p:nvPr/>
          </p:nvSpPr>
          <p:spPr>
            <a:xfrm>
              <a:off x="7243448" y="2851451"/>
              <a:ext cx="1068070" cy="1211592"/>
            </a:xfrm>
            <a:custGeom>
              <a:avLst/>
              <a:gdLst>
                <a:gd name="connsiteX0" fmla="*/ 0 w 1068070"/>
                <a:gd name="connsiteY0" fmla="*/ 106807 h 1211592"/>
                <a:gd name="connsiteX1" fmla="*/ 106807 w 1068070"/>
                <a:gd name="connsiteY1" fmla="*/ 0 h 1211592"/>
                <a:gd name="connsiteX2" fmla="*/ 961263 w 1068070"/>
                <a:gd name="connsiteY2" fmla="*/ 0 h 1211592"/>
                <a:gd name="connsiteX3" fmla="*/ 1068070 w 1068070"/>
                <a:gd name="connsiteY3" fmla="*/ 106807 h 1211592"/>
                <a:gd name="connsiteX4" fmla="*/ 1068070 w 1068070"/>
                <a:gd name="connsiteY4" fmla="*/ 1104785 h 1211592"/>
                <a:gd name="connsiteX5" fmla="*/ 961263 w 1068070"/>
                <a:gd name="connsiteY5" fmla="*/ 1211592 h 1211592"/>
                <a:gd name="connsiteX6" fmla="*/ 106807 w 1068070"/>
                <a:gd name="connsiteY6" fmla="*/ 1211592 h 1211592"/>
                <a:gd name="connsiteX7" fmla="*/ 0 w 1068070"/>
                <a:gd name="connsiteY7" fmla="*/ 1104785 h 1211592"/>
                <a:gd name="connsiteX8" fmla="*/ 0 w 1068070"/>
                <a:gd name="connsiteY8" fmla="*/ 106807 h 1211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8070" h="1211592">
                  <a:moveTo>
                    <a:pt x="0" y="106807"/>
                  </a:moveTo>
                  <a:cubicBezTo>
                    <a:pt x="0" y="47819"/>
                    <a:pt x="47819" y="0"/>
                    <a:pt x="106807" y="0"/>
                  </a:cubicBezTo>
                  <a:lnTo>
                    <a:pt x="961263" y="0"/>
                  </a:lnTo>
                  <a:cubicBezTo>
                    <a:pt x="1020251" y="0"/>
                    <a:pt x="1068070" y="47819"/>
                    <a:pt x="1068070" y="106807"/>
                  </a:cubicBezTo>
                  <a:lnTo>
                    <a:pt x="1068070" y="1104785"/>
                  </a:lnTo>
                  <a:cubicBezTo>
                    <a:pt x="1068070" y="1163773"/>
                    <a:pt x="1020251" y="1211592"/>
                    <a:pt x="961263" y="1211592"/>
                  </a:cubicBezTo>
                  <a:lnTo>
                    <a:pt x="106807" y="1211592"/>
                  </a:lnTo>
                  <a:cubicBezTo>
                    <a:pt x="47819" y="1211592"/>
                    <a:pt x="0" y="1163773"/>
                    <a:pt x="0" y="1104785"/>
                  </a:cubicBezTo>
                  <a:lnTo>
                    <a:pt x="0" y="106807"/>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80813" tIns="80813" rIns="80813" bIns="80813" numCol="1" spcCol="1270" anchor="ctr" anchorCtr="0">
              <a:noAutofit/>
            </a:bodyPr>
            <a:lstStyle/>
            <a:p>
              <a:pPr marL="0" lvl="0" indent="0" algn="ctr" defTabSz="577850">
                <a:lnSpc>
                  <a:spcPct val="90000"/>
                </a:lnSpc>
                <a:spcBef>
                  <a:spcPct val="0"/>
                </a:spcBef>
                <a:spcAft>
                  <a:spcPct val="35000"/>
                </a:spcAft>
                <a:buNone/>
              </a:pPr>
              <a:r>
                <a:rPr lang="en-IN" sz="1300" kern="1200">
                  <a:latin typeface="Times New Roman" panose="02020603050405020304" pitchFamily="18" charset="0"/>
                  <a:cs typeface="Times New Roman" panose="02020603050405020304" pitchFamily="18" charset="0"/>
                </a:rPr>
                <a:t>Define Region of Interest and Apply Mask</a:t>
              </a:r>
            </a:p>
          </p:txBody>
        </p:sp>
        <p:sp>
          <p:nvSpPr>
            <p:cNvPr id="26" name="Freeform: Shape 25">
              <a:extLst>
                <a:ext uri="{FF2B5EF4-FFF2-40B4-BE49-F238E27FC236}">
                  <a16:creationId xmlns:a16="http://schemas.microsoft.com/office/drawing/2014/main" id="{523F849C-7973-5C47-3EF6-5AC4103B98F7}"/>
                </a:ext>
              </a:extLst>
            </p:cNvPr>
            <p:cNvSpPr/>
            <p:nvPr/>
          </p:nvSpPr>
          <p:spPr>
            <a:xfrm>
              <a:off x="8418325" y="3324807"/>
              <a:ext cx="226430" cy="264881"/>
            </a:xfrm>
            <a:custGeom>
              <a:avLst/>
              <a:gdLst>
                <a:gd name="connsiteX0" fmla="*/ 0 w 226430"/>
                <a:gd name="connsiteY0" fmla="*/ 52976 h 264881"/>
                <a:gd name="connsiteX1" fmla="*/ 113215 w 226430"/>
                <a:gd name="connsiteY1" fmla="*/ 52976 h 264881"/>
                <a:gd name="connsiteX2" fmla="*/ 113215 w 226430"/>
                <a:gd name="connsiteY2" fmla="*/ 0 h 264881"/>
                <a:gd name="connsiteX3" fmla="*/ 226430 w 226430"/>
                <a:gd name="connsiteY3" fmla="*/ 132441 h 264881"/>
                <a:gd name="connsiteX4" fmla="*/ 113215 w 226430"/>
                <a:gd name="connsiteY4" fmla="*/ 264881 h 264881"/>
                <a:gd name="connsiteX5" fmla="*/ 113215 w 226430"/>
                <a:gd name="connsiteY5" fmla="*/ 211905 h 264881"/>
                <a:gd name="connsiteX6" fmla="*/ 0 w 226430"/>
                <a:gd name="connsiteY6" fmla="*/ 211905 h 264881"/>
                <a:gd name="connsiteX7" fmla="*/ 0 w 226430"/>
                <a:gd name="connsiteY7" fmla="*/ 52976 h 26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430" h="264881">
                  <a:moveTo>
                    <a:pt x="0" y="52976"/>
                  </a:moveTo>
                  <a:lnTo>
                    <a:pt x="113215" y="52976"/>
                  </a:lnTo>
                  <a:lnTo>
                    <a:pt x="113215" y="0"/>
                  </a:lnTo>
                  <a:lnTo>
                    <a:pt x="226430" y="132441"/>
                  </a:lnTo>
                  <a:lnTo>
                    <a:pt x="113215" y="264881"/>
                  </a:lnTo>
                  <a:lnTo>
                    <a:pt x="113215" y="211905"/>
                  </a:lnTo>
                  <a:lnTo>
                    <a:pt x="0" y="211905"/>
                  </a:lnTo>
                  <a:lnTo>
                    <a:pt x="0" y="52976"/>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0" tIns="52976" rIns="67929" bIns="52976" numCol="1" spcCol="1270" anchor="ctr" anchorCtr="0">
              <a:noAutofit/>
            </a:bodyPr>
            <a:lstStyle/>
            <a:p>
              <a:pPr marL="0" lvl="0" indent="0" algn="ctr" defTabSz="488950">
                <a:lnSpc>
                  <a:spcPct val="90000"/>
                </a:lnSpc>
                <a:spcBef>
                  <a:spcPct val="0"/>
                </a:spcBef>
                <a:spcAft>
                  <a:spcPct val="35000"/>
                </a:spcAft>
                <a:buNone/>
              </a:pPr>
              <a:endParaRPr lang="en-IN" sz="1100" kern="1200">
                <a:latin typeface="Times New Roman" panose="02020603050405020304" pitchFamily="18" charset="0"/>
                <a:cs typeface="Times New Roman" panose="02020603050405020304" pitchFamily="18" charset="0"/>
              </a:endParaRPr>
            </a:p>
          </p:txBody>
        </p:sp>
        <p:sp>
          <p:nvSpPr>
            <p:cNvPr id="27" name="Freeform: Shape 26">
              <a:extLst>
                <a:ext uri="{FF2B5EF4-FFF2-40B4-BE49-F238E27FC236}">
                  <a16:creationId xmlns:a16="http://schemas.microsoft.com/office/drawing/2014/main" id="{6D491BD4-8351-3762-73FA-9C0CD25DA6E4}"/>
                </a:ext>
              </a:extLst>
            </p:cNvPr>
            <p:cNvSpPr/>
            <p:nvPr/>
          </p:nvSpPr>
          <p:spPr>
            <a:xfrm>
              <a:off x="8738747" y="2851451"/>
              <a:ext cx="1068070" cy="1211592"/>
            </a:xfrm>
            <a:custGeom>
              <a:avLst/>
              <a:gdLst>
                <a:gd name="connsiteX0" fmla="*/ 0 w 1068070"/>
                <a:gd name="connsiteY0" fmla="*/ 106807 h 1211592"/>
                <a:gd name="connsiteX1" fmla="*/ 106807 w 1068070"/>
                <a:gd name="connsiteY1" fmla="*/ 0 h 1211592"/>
                <a:gd name="connsiteX2" fmla="*/ 961263 w 1068070"/>
                <a:gd name="connsiteY2" fmla="*/ 0 h 1211592"/>
                <a:gd name="connsiteX3" fmla="*/ 1068070 w 1068070"/>
                <a:gd name="connsiteY3" fmla="*/ 106807 h 1211592"/>
                <a:gd name="connsiteX4" fmla="*/ 1068070 w 1068070"/>
                <a:gd name="connsiteY4" fmla="*/ 1104785 h 1211592"/>
                <a:gd name="connsiteX5" fmla="*/ 961263 w 1068070"/>
                <a:gd name="connsiteY5" fmla="*/ 1211592 h 1211592"/>
                <a:gd name="connsiteX6" fmla="*/ 106807 w 1068070"/>
                <a:gd name="connsiteY6" fmla="*/ 1211592 h 1211592"/>
                <a:gd name="connsiteX7" fmla="*/ 0 w 1068070"/>
                <a:gd name="connsiteY7" fmla="*/ 1104785 h 1211592"/>
                <a:gd name="connsiteX8" fmla="*/ 0 w 1068070"/>
                <a:gd name="connsiteY8" fmla="*/ 106807 h 1211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8070" h="1211592">
                  <a:moveTo>
                    <a:pt x="0" y="106807"/>
                  </a:moveTo>
                  <a:cubicBezTo>
                    <a:pt x="0" y="47819"/>
                    <a:pt x="47819" y="0"/>
                    <a:pt x="106807" y="0"/>
                  </a:cubicBezTo>
                  <a:lnTo>
                    <a:pt x="961263" y="0"/>
                  </a:lnTo>
                  <a:cubicBezTo>
                    <a:pt x="1020251" y="0"/>
                    <a:pt x="1068070" y="47819"/>
                    <a:pt x="1068070" y="106807"/>
                  </a:cubicBezTo>
                  <a:lnTo>
                    <a:pt x="1068070" y="1104785"/>
                  </a:lnTo>
                  <a:cubicBezTo>
                    <a:pt x="1068070" y="1163773"/>
                    <a:pt x="1020251" y="1211592"/>
                    <a:pt x="961263" y="1211592"/>
                  </a:cubicBezTo>
                  <a:lnTo>
                    <a:pt x="106807" y="1211592"/>
                  </a:lnTo>
                  <a:cubicBezTo>
                    <a:pt x="47819" y="1211592"/>
                    <a:pt x="0" y="1163773"/>
                    <a:pt x="0" y="1104785"/>
                  </a:cubicBezTo>
                  <a:lnTo>
                    <a:pt x="0" y="106807"/>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80813" tIns="80813" rIns="80813" bIns="80813" numCol="1" spcCol="1270" anchor="ctr" anchorCtr="0">
              <a:noAutofit/>
            </a:bodyPr>
            <a:lstStyle/>
            <a:p>
              <a:pPr marL="0" lvl="0" indent="0" algn="ctr" defTabSz="577850">
                <a:lnSpc>
                  <a:spcPct val="90000"/>
                </a:lnSpc>
                <a:spcBef>
                  <a:spcPct val="0"/>
                </a:spcBef>
                <a:spcAft>
                  <a:spcPct val="35000"/>
                </a:spcAft>
                <a:buNone/>
              </a:pPr>
              <a:r>
                <a:rPr lang="en-IN" sz="1300" kern="1200">
                  <a:latin typeface="Times New Roman" panose="02020603050405020304" pitchFamily="18" charset="0"/>
                  <a:cs typeface="Times New Roman" panose="02020603050405020304" pitchFamily="18" charset="0"/>
                </a:rPr>
                <a:t>Detect Lines Using Probabilistic Hough Transform</a:t>
              </a:r>
            </a:p>
          </p:txBody>
        </p:sp>
        <p:sp>
          <p:nvSpPr>
            <p:cNvPr id="28" name="Freeform: Shape 27">
              <a:extLst>
                <a:ext uri="{FF2B5EF4-FFF2-40B4-BE49-F238E27FC236}">
                  <a16:creationId xmlns:a16="http://schemas.microsoft.com/office/drawing/2014/main" id="{24D03488-3FC5-EC89-DB69-8087AC4C6222}"/>
                </a:ext>
              </a:extLst>
            </p:cNvPr>
            <p:cNvSpPr/>
            <p:nvPr/>
          </p:nvSpPr>
          <p:spPr>
            <a:xfrm>
              <a:off x="9913624" y="3324807"/>
              <a:ext cx="226430" cy="264881"/>
            </a:xfrm>
            <a:custGeom>
              <a:avLst/>
              <a:gdLst>
                <a:gd name="connsiteX0" fmla="*/ 0 w 226430"/>
                <a:gd name="connsiteY0" fmla="*/ 52976 h 264881"/>
                <a:gd name="connsiteX1" fmla="*/ 113215 w 226430"/>
                <a:gd name="connsiteY1" fmla="*/ 52976 h 264881"/>
                <a:gd name="connsiteX2" fmla="*/ 113215 w 226430"/>
                <a:gd name="connsiteY2" fmla="*/ 0 h 264881"/>
                <a:gd name="connsiteX3" fmla="*/ 226430 w 226430"/>
                <a:gd name="connsiteY3" fmla="*/ 132441 h 264881"/>
                <a:gd name="connsiteX4" fmla="*/ 113215 w 226430"/>
                <a:gd name="connsiteY4" fmla="*/ 264881 h 264881"/>
                <a:gd name="connsiteX5" fmla="*/ 113215 w 226430"/>
                <a:gd name="connsiteY5" fmla="*/ 211905 h 264881"/>
                <a:gd name="connsiteX6" fmla="*/ 0 w 226430"/>
                <a:gd name="connsiteY6" fmla="*/ 211905 h 264881"/>
                <a:gd name="connsiteX7" fmla="*/ 0 w 226430"/>
                <a:gd name="connsiteY7" fmla="*/ 52976 h 26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430" h="264881">
                  <a:moveTo>
                    <a:pt x="0" y="52976"/>
                  </a:moveTo>
                  <a:lnTo>
                    <a:pt x="113215" y="52976"/>
                  </a:lnTo>
                  <a:lnTo>
                    <a:pt x="113215" y="0"/>
                  </a:lnTo>
                  <a:lnTo>
                    <a:pt x="226430" y="132441"/>
                  </a:lnTo>
                  <a:lnTo>
                    <a:pt x="113215" y="264881"/>
                  </a:lnTo>
                  <a:lnTo>
                    <a:pt x="113215" y="211905"/>
                  </a:lnTo>
                  <a:lnTo>
                    <a:pt x="0" y="211905"/>
                  </a:lnTo>
                  <a:lnTo>
                    <a:pt x="0" y="52976"/>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0" tIns="52976" rIns="67929" bIns="52976" numCol="1" spcCol="1270" anchor="ctr" anchorCtr="0">
              <a:noAutofit/>
            </a:bodyPr>
            <a:lstStyle/>
            <a:p>
              <a:pPr marL="0" lvl="0" indent="0" algn="ctr" defTabSz="488950">
                <a:lnSpc>
                  <a:spcPct val="90000"/>
                </a:lnSpc>
                <a:spcBef>
                  <a:spcPct val="0"/>
                </a:spcBef>
                <a:spcAft>
                  <a:spcPct val="35000"/>
                </a:spcAft>
                <a:buNone/>
              </a:pPr>
              <a:endParaRPr lang="en-IN" sz="1100" kern="1200">
                <a:latin typeface="Times New Roman" panose="02020603050405020304" pitchFamily="18" charset="0"/>
                <a:cs typeface="Times New Roman" panose="02020603050405020304" pitchFamily="18" charset="0"/>
              </a:endParaRPr>
            </a:p>
          </p:txBody>
        </p:sp>
        <p:sp>
          <p:nvSpPr>
            <p:cNvPr id="29" name="Freeform: Shape 28">
              <a:extLst>
                <a:ext uri="{FF2B5EF4-FFF2-40B4-BE49-F238E27FC236}">
                  <a16:creationId xmlns:a16="http://schemas.microsoft.com/office/drawing/2014/main" id="{BF7546FC-C019-ECF8-59AF-DD7FCBCFA55E}"/>
                </a:ext>
              </a:extLst>
            </p:cNvPr>
            <p:cNvSpPr/>
            <p:nvPr/>
          </p:nvSpPr>
          <p:spPr>
            <a:xfrm>
              <a:off x="10234045" y="2851451"/>
              <a:ext cx="1068070" cy="1211592"/>
            </a:xfrm>
            <a:custGeom>
              <a:avLst/>
              <a:gdLst>
                <a:gd name="connsiteX0" fmla="*/ 0 w 1068070"/>
                <a:gd name="connsiteY0" fmla="*/ 106807 h 1211592"/>
                <a:gd name="connsiteX1" fmla="*/ 106807 w 1068070"/>
                <a:gd name="connsiteY1" fmla="*/ 0 h 1211592"/>
                <a:gd name="connsiteX2" fmla="*/ 961263 w 1068070"/>
                <a:gd name="connsiteY2" fmla="*/ 0 h 1211592"/>
                <a:gd name="connsiteX3" fmla="*/ 1068070 w 1068070"/>
                <a:gd name="connsiteY3" fmla="*/ 106807 h 1211592"/>
                <a:gd name="connsiteX4" fmla="*/ 1068070 w 1068070"/>
                <a:gd name="connsiteY4" fmla="*/ 1104785 h 1211592"/>
                <a:gd name="connsiteX5" fmla="*/ 961263 w 1068070"/>
                <a:gd name="connsiteY5" fmla="*/ 1211592 h 1211592"/>
                <a:gd name="connsiteX6" fmla="*/ 106807 w 1068070"/>
                <a:gd name="connsiteY6" fmla="*/ 1211592 h 1211592"/>
                <a:gd name="connsiteX7" fmla="*/ 0 w 1068070"/>
                <a:gd name="connsiteY7" fmla="*/ 1104785 h 1211592"/>
                <a:gd name="connsiteX8" fmla="*/ 0 w 1068070"/>
                <a:gd name="connsiteY8" fmla="*/ 106807 h 1211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8070" h="1211592">
                  <a:moveTo>
                    <a:pt x="0" y="106807"/>
                  </a:moveTo>
                  <a:cubicBezTo>
                    <a:pt x="0" y="47819"/>
                    <a:pt x="47819" y="0"/>
                    <a:pt x="106807" y="0"/>
                  </a:cubicBezTo>
                  <a:lnTo>
                    <a:pt x="961263" y="0"/>
                  </a:lnTo>
                  <a:cubicBezTo>
                    <a:pt x="1020251" y="0"/>
                    <a:pt x="1068070" y="47819"/>
                    <a:pt x="1068070" y="106807"/>
                  </a:cubicBezTo>
                  <a:lnTo>
                    <a:pt x="1068070" y="1104785"/>
                  </a:lnTo>
                  <a:cubicBezTo>
                    <a:pt x="1068070" y="1163773"/>
                    <a:pt x="1020251" y="1211592"/>
                    <a:pt x="961263" y="1211592"/>
                  </a:cubicBezTo>
                  <a:lnTo>
                    <a:pt x="106807" y="1211592"/>
                  </a:lnTo>
                  <a:cubicBezTo>
                    <a:pt x="47819" y="1211592"/>
                    <a:pt x="0" y="1163773"/>
                    <a:pt x="0" y="1104785"/>
                  </a:cubicBezTo>
                  <a:lnTo>
                    <a:pt x="0" y="106807"/>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80813" tIns="80813" rIns="80813" bIns="80813" numCol="1" spcCol="1270" anchor="ctr" anchorCtr="0">
              <a:noAutofit/>
            </a:bodyPr>
            <a:lstStyle/>
            <a:p>
              <a:pPr marL="0" lvl="0" indent="0" algn="ctr" defTabSz="577850">
                <a:lnSpc>
                  <a:spcPct val="90000"/>
                </a:lnSpc>
                <a:spcBef>
                  <a:spcPct val="0"/>
                </a:spcBef>
                <a:spcAft>
                  <a:spcPct val="35000"/>
                </a:spcAft>
                <a:buNone/>
              </a:pPr>
              <a:r>
                <a:rPr lang="en-IN" sz="1300" kern="1200">
                  <a:latin typeface="Times New Roman" panose="02020603050405020304" pitchFamily="18" charset="0"/>
                  <a:cs typeface="Times New Roman" panose="02020603050405020304" pitchFamily="18" charset="0"/>
                </a:rPr>
                <a:t>Get Accuracy by Comparing with Annotation</a:t>
              </a:r>
            </a:p>
          </p:txBody>
        </p:sp>
        <p:sp>
          <p:nvSpPr>
            <p:cNvPr id="8" name="Rectangle: Rounded Corners 7">
              <a:extLst>
                <a:ext uri="{FF2B5EF4-FFF2-40B4-BE49-F238E27FC236}">
                  <a16:creationId xmlns:a16="http://schemas.microsoft.com/office/drawing/2014/main" id="{19900A8D-60FF-4418-A744-760677E25D94}"/>
                </a:ext>
              </a:extLst>
            </p:cNvPr>
            <p:cNvSpPr/>
            <p:nvPr/>
          </p:nvSpPr>
          <p:spPr>
            <a:xfrm>
              <a:off x="963263" y="4271852"/>
              <a:ext cx="1019102" cy="1186626"/>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latin typeface="Times New Roman" panose="02020603050405020304" pitchFamily="18" charset="0"/>
                  <a:cs typeface="Times New Roman" panose="02020603050405020304" pitchFamily="18" charset="0"/>
                </a:rPr>
                <a:t>Apply </a:t>
              </a:r>
              <a:r>
                <a:rPr lang="en-US" sz="1200" err="1">
                  <a:latin typeface="Times New Roman" panose="02020603050405020304" pitchFamily="18" charset="0"/>
                  <a:cs typeface="Times New Roman" panose="02020603050405020304" pitchFamily="18" charset="0"/>
                </a:rPr>
                <a:t>Retinex</a:t>
              </a:r>
              <a:r>
                <a:rPr lang="en-US" sz="1200">
                  <a:latin typeface="Times New Roman" panose="02020603050405020304" pitchFamily="18" charset="0"/>
                  <a:cs typeface="Times New Roman" panose="02020603050405020304" pitchFamily="18" charset="0"/>
                </a:rPr>
                <a:t> Method on Image</a:t>
              </a:r>
              <a:endParaRPr lang="en-IN" sz="1200">
                <a:latin typeface="Times New Roman" panose="02020603050405020304" pitchFamily="18" charset="0"/>
                <a:cs typeface="Times New Roman" panose="02020603050405020304" pitchFamily="18" charset="0"/>
              </a:endParaRPr>
            </a:p>
          </p:txBody>
        </p:sp>
        <p:sp>
          <p:nvSpPr>
            <p:cNvPr id="10" name="Arrow: Right 9">
              <a:extLst>
                <a:ext uri="{FF2B5EF4-FFF2-40B4-BE49-F238E27FC236}">
                  <a16:creationId xmlns:a16="http://schemas.microsoft.com/office/drawing/2014/main" id="{B24B949A-8982-D1DB-6D29-37706C019E2B}"/>
                </a:ext>
              </a:extLst>
            </p:cNvPr>
            <p:cNvSpPr/>
            <p:nvPr/>
          </p:nvSpPr>
          <p:spPr>
            <a:xfrm rot="5400000">
              <a:off x="1353661" y="3941805"/>
              <a:ext cx="305123" cy="285167"/>
            </a:xfrm>
            <a:prstGeom prst="rightArrow">
              <a:avLst>
                <a:gd name="adj1" fmla="val 60000"/>
                <a:gd name="adj2" fmla="val 50000"/>
              </a:avLst>
            </a:prstGeom>
          </p:spPr>
          <p:style>
            <a:lnRef idx="1">
              <a:schemeClr val="accent1"/>
            </a:lnRef>
            <a:fillRef idx="3">
              <a:schemeClr val="accent1"/>
            </a:fillRef>
            <a:effectRef idx="2">
              <a:schemeClr val="accent1"/>
            </a:effectRef>
            <a:fontRef idx="minor">
              <a:schemeClr val="lt1"/>
            </a:fontRef>
          </p:style>
          <p:txBody>
            <a:bodyPr/>
            <a:lstStyle/>
            <a:p>
              <a:endParaRPr lang="en-IN">
                <a:latin typeface="Times New Roman" panose="02020603050405020304" pitchFamily="18" charset="0"/>
                <a:cs typeface="Times New Roman" panose="02020603050405020304" pitchFamily="18" charset="0"/>
              </a:endParaRPr>
            </a:p>
          </p:txBody>
        </p:sp>
        <p:sp>
          <p:nvSpPr>
            <p:cNvPr id="15" name="Arrow: Bent-Up 14">
              <a:extLst>
                <a:ext uri="{FF2B5EF4-FFF2-40B4-BE49-F238E27FC236}">
                  <a16:creationId xmlns:a16="http://schemas.microsoft.com/office/drawing/2014/main" id="{696B720F-D944-F6FD-25F2-6149A00E0024}"/>
                </a:ext>
              </a:extLst>
            </p:cNvPr>
            <p:cNvSpPr/>
            <p:nvPr/>
          </p:nvSpPr>
          <p:spPr>
            <a:xfrm>
              <a:off x="2010286" y="4132250"/>
              <a:ext cx="1542612" cy="1005142"/>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5" name="Diamond 4">
              <a:extLst>
                <a:ext uri="{FF2B5EF4-FFF2-40B4-BE49-F238E27FC236}">
                  <a16:creationId xmlns:a16="http://schemas.microsoft.com/office/drawing/2014/main" id="{445A5042-62C4-409E-B5E8-4DBF34ED2A51}"/>
                </a:ext>
              </a:extLst>
            </p:cNvPr>
            <p:cNvSpPr/>
            <p:nvPr/>
          </p:nvSpPr>
          <p:spPr>
            <a:xfrm>
              <a:off x="795738" y="2931665"/>
              <a:ext cx="1444892" cy="921380"/>
            </a:xfrm>
            <a:prstGeom prst="diamond">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IN" sz="1200">
                  <a:latin typeface="Times New Roman" panose="02020603050405020304" pitchFamily="18" charset="0"/>
                  <a:cs typeface="Times New Roman" panose="02020603050405020304" pitchFamily="18" charset="0"/>
                </a:rPr>
                <a:t>Detect if Night Image</a:t>
              </a:r>
            </a:p>
          </p:txBody>
        </p:sp>
        <p:sp>
          <p:nvSpPr>
            <p:cNvPr id="7" name="Arrow: Right 6">
              <a:extLst>
                <a:ext uri="{FF2B5EF4-FFF2-40B4-BE49-F238E27FC236}">
                  <a16:creationId xmlns:a16="http://schemas.microsoft.com/office/drawing/2014/main" id="{9F2F4D62-5BCA-FCC4-EE16-20F3923101AE}"/>
                </a:ext>
              </a:extLst>
            </p:cNvPr>
            <p:cNvSpPr/>
            <p:nvPr/>
          </p:nvSpPr>
          <p:spPr>
            <a:xfrm rot="5400000">
              <a:off x="1427440" y="2725749"/>
              <a:ext cx="167523" cy="160544"/>
            </a:xfrm>
            <a:prstGeom prst="rightArrow">
              <a:avLst>
                <a:gd name="adj1" fmla="val 60000"/>
                <a:gd name="adj2" fmla="val 50000"/>
              </a:avLst>
            </a:prstGeom>
          </p:spPr>
          <p:style>
            <a:lnRef idx="1">
              <a:schemeClr val="accent1"/>
            </a:lnRef>
            <a:fillRef idx="3">
              <a:schemeClr val="accent1"/>
            </a:fillRef>
            <a:effectRef idx="2">
              <a:schemeClr val="accent1"/>
            </a:effectRef>
            <a:fontRef idx="minor">
              <a:schemeClr val="lt1"/>
            </a:fontRef>
          </p:style>
          <p:txBody>
            <a:bodyPr/>
            <a:lstStyle/>
            <a:p>
              <a:endParaRPr lang="en-IN">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BF749B7-1D23-5F95-69EC-2897B86C133D}"/>
                </a:ext>
              </a:extLst>
            </p:cNvPr>
            <p:cNvSpPr txBox="1"/>
            <p:nvPr/>
          </p:nvSpPr>
          <p:spPr>
            <a:xfrm>
              <a:off x="2240629" y="3113148"/>
              <a:ext cx="390888" cy="261610"/>
            </a:xfrm>
            <a:prstGeom prst="rect">
              <a:avLst/>
            </a:prstGeom>
            <a:noFill/>
          </p:spPr>
          <p:txBody>
            <a:bodyPr wrap="square" rtlCol="0">
              <a:spAutoFit/>
            </a:bodyPr>
            <a:lstStyle/>
            <a:p>
              <a:r>
                <a:rPr lang="en-IN" sz="1050">
                  <a:latin typeface="Times New Roman" panose="02020603050405020304" pitchFamily="18" charset="0"/>
                  <a:cs typeface="Times New Roman" panose="02020603050405020304" pitchFamily="18" charset="0"/>
                </a:rPr>
                <a:t>No</a:t>
              </a:r>
            </a:p>
          </p:txBody>
        </p:sp>
        <p:sp>
          <p:nvSpPr>
            <p:cNvPr id="12" name="TextBox 11">
              <a:extLst>
                <a:ext uri="{FF2B5EF4-FFF2-40B4-BE49-F238E27FC236}">
                  <a16:creationId xmlns:a16="http://schemas.microsoft.com/office/drawing/2014/main" id="{D6D359FC-EACA-2A09-70F2-854DC31BDFA3}"/>
                </a:ext>
              </a:extLst>
            </p:cNvPr>
            <p:cNvSpPr txBox="1"/>
            <p:nvPr/>
          </p:nvSpPr>
          <p:spPr>
            <a:xfrm>
              <a:off x="1618232" y="3886782"/>
              <a:ext cx="390888" cy="261610"/>
            </a:xfrm>
            <a:prstGeom prst="rect">
              <a:avLst/>
            </a:prstGeom>
            <a:noFill/>
          </p:spPr>
          <p:txBody>
            <a:bodyPr wrap="square" rtlCol="0">
              <a:spAutoFit/>
            </a:bodyPr>
            <a:lstStyle/>
            <a:p>
              <a:r>
                <a:rPr lang="en-IN" sz="1050">
                  <a:latin typeface="Times New Roman" panose="02020603050405020304" pitchFamily="18" charset="0"/>
                  <a:cs typeface="Times New Roman" panose="02020603050405020304" pitchFamily="18" charset="0"/>
                </a:rPr>
                <a:t>Yes</a:t>
              </a:r>
            </a:p>
          </p:txBody>
        </p:sp>
      </p:grpSp>
    </p:spTree>
    <p:extLst>
      <p:ext uri="{BB962C8B-B14F-4D97-AF65-F5344CB8AC3E}">
        <p14:creationId xmlns:p14="http://schemas.microsoft.com/office/powerpoint/2010/main" val="3258183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9AC7F-3885-BDF5-EEB7-C33D84106E49}"/>
              </a:ext>
            </a:extLst>
          </p:cNvPr>
          <p:cNvSpPr>
            <a:spLocks noGrp="1"/>
          </p:cNvSpPr>
          <p:nvPr>
            <p:ph type="title"/>
          </p:nvPr>
        </p:nvSpPr>
        <p:spPr>
          <a:xfrm>
            <a:off x="-34925" y="2626690"/>
            <a:ext cx="12261850" cy="1604620"/>
          </a:xfrm>
        </p:spPr>
        <p:txBody>
          <a:bodyPr/>
          <a:lstStyle/>
          <a:p>
            <a:pPr algn="ctr"/>
            <a:r>
              <a:rPr lang="en-IN"/>
              <a:t>Results</a:t>
            </a:r>
          </a:p>
        </p:txBody>
      </p:sp>
      <p:sp>
        <p:nvSpPr>
          <p:cNvPr id="4" name="Date Placeholder 3">
            <a:extLst>
              <a:ext uri="{FF2B5EF4-FFF2-40B4-BE49-F238E27FC236}">
                <a16:creationId xmlns:a16="http://schemas.microsoft.com/office/drawing/2014/main" id="{1408FB44-F70D-4B7F-A948-DBF9BBB4A69C}"/>
              </a:ext>
            </a:extLst>
          </p:cNvPr>
          <p:cNvSpPr>
            <a:spLocks noGrp="1"/>
          </p:cNvSpPr>
          <p:nvPr>
            <p:ph type="dt" sz="half" idx="10"/>
          </p:nvPr>
        </p:nvSpPr>
        <p:spPr/>
        <p:txBody>
          <a:bodyPr/>
          <a:lstStyle/>
          <a:p>
            <a:fld id="{559437A3-D0F2-4CA9-AA11-C773614659DA}" type="datetime1">
              <a:rPr lang="en-US" smtClean="0"/>
              <a:t>11/17/2024</a:t>
            </a:fld>
            <a:endParaRPr lang="en-US"/>
          </a:p>
        </p:txBody>
      </p:sp>
      <p:sp>
        <p:nvSpPr>
          <p:cNvPr id="6" name="Slide Number Placeholder 5">
            <a:extLst>
              <a:ext uri="{FF2B5EF4-FFF2-40B4-BE49-F238E27FC236}">
                <a16:creationId xmlns:a16="http://schemas.microsoft.com/office/drawing/2014/main" id="{6EAF5E27-4D45-FC7F-CBF9-A3D65C39EA18}"/>
              </a:ext>
            </a:extLst>
          </p:cNvPr>
          <p:cNvSpPr>
            <a:spLocks noGrp="1"/>
          </p:cNvSpPr>
          <p:nvPr>
            <p:ph type="sldNum" sz="quarter" idx="12"/>
          </p:nvPr>
        </p:nvSpPr>
        <p:spPr/>
        <p:txBody>
          <a:bodyPr/>
          <a:lstStyle/>
          <a:p>
            <a:fld id="{B7CBE8AE-9389-4E4D-966C-8642C3CA71EB}" type="slidenum">
              <a:rPr lang="en-US" smtClean="0"/>
              <a:t>8</a:t>
            </a:fld>
            <a:endParaRPr lang="en-US"/>
          </a:p>
        </p:txBody>
      </p:sp>
      <p:sp>
        <p:nvSpPr>
          <p:cNvPr id="3" name="Footer Placeholder 4">
            <a:extLst>
              <a:ext uri="{FF2B5EF4-FFF2-40B4-BE49-F238E27FC236}">
                <a16:creationId xmlns:a16="http://schemas.microsoft.com/office/drawing/2014/main" id="{D6B7EBD3-9A8C-14C4-5C33-9A50373DEC00}"/>
              </a:ext>
            </a:extLst>
          </p:cNvPr>
          <p:cNvSpPr>
            <a:spLocks noGrp="1"/>
          </p:cNvSpPr>
          <p:nvPr>
            <p:ph type="ftr" sz="quarter" idx="11"/>
          </p:nvPr>
        </p:nvSpPr>
        <p:spPr>
          <a:xfrm>
            <a:off x="3388321" y="6356349"/>
            <a:ext cx="5298832" cy="365125"/>
          </a:xfrm>
        </p:spPr>
        <p:txBody>
          <a:bodyPr/>
          <a:lstStyle/>
          <a:p>
            <a:pPr>
              <a:spcAft>
                <a:spcPts val="600"/>
              </a:spcAft>
            </a:pPr>
            <a:r>
              <a:rPr lang="en-US" sz="1200" kern="1200">
                <a:solidFill>
                  <a:srgbClr val="FFFFFF"/>
                </a:solidFill>
                <a:latin typeface="+mn-lt"/>
                <a:ea typeface="+mn-ea"/>
                <a:cs typeface="+mn-cs"/>
              </a:rPr>
              <a:t>Electrical and Communication Engineering</a:t>
            </a:r>
          </a:p>
        </p:txBody>
      </p:sp>
    </p:spTree>
    <p:extLst>
      <p:ext uri="{BB962C8B-B14F-4D97-AF65-F5344CB8AC3E}">
        <p14:creationId xmlns:p14="http://schemas.microsoft.com/office/powerpoint/2010/main" val="3825479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C270D-2A9B-6852-EF15-24F9DA14B74C}"/>
              </a:ext>
            </a:extLst>
          </p:cNvPr>
          <p:cNvSpPr>
            <a:spLocks noGrp="1"/>
          </p:cNvSpPr>
          <p:nvPr>
            <p:ph type="title"/>
          </p:nvPr>
        </p:nvSpPr>
        <p:spPr/>
        <p:txBody>
          <a:bodyPr/>
          <a:lstStyle/>
          <a:p>
            <a:r>
              <a:rPr lang="en-IN">
                <a:latin typeface="Times New Roman" panose="02020603050405020304" pitchFamily="18" charset="0"/>
                <a:cs typeface="Times New Roman" panose="02020603050405020304" pitchFamily="18" charset="0"/>
              </a:rPr>
              <a:t>Lane Detection in Well Light Conditions</a:t>
            </a:r>
          </a:p>
        </p:txBody>
      </p:sp>
      <p:sp>
        <p:nvSpPr>
          <p:cNvPr id="4" name="Date Placeholder 3">
            <a:extLst>
              <a:ext uri="{FF2B5EF4-FFF2-40B4-BE49-F238E27FC236}">
                <a16:creationId xmlns:a16="http://schemas.microsoft.com/office/drawing/2014/main" id="{E2C01323-A8D9-C52E-7041-F82F795A65BD}"/>
              </a:ext>
            </a:extLst>
          </p:cNvPr>
          <p:cNvSpPr>
            <a:spLocks noGrp="1"/>
          </p:cNvSpPr>
          <p:nvPr>
            <p:ph type="dt" sz="half" idx="10"/>
          </p:nvPr>
        </p:nvSpPr>
        <p:spPr/>
        <p:txBody>
          <a:bodyPr/>
          <a:lstStyle/>
          <a:p>
            <a:fld id="{9717037F-8A03-4846-A857-3F537DBDD9B5}" type="datetime1">
              <a:rPr lang="en-US" smtClean="0">
                <a:latin typeface="Times New Roman" panose="02020603050405020304" pitchFamily="18" charset="0"/>
                <a:cs typeface="Times New Roman" panose="02020603050405020304" pitchFamily="18" charset="0"/>
              </a:rPr>
              <a:t>11/17/2024</a:t>
            </a:fld>
            <a:endParaRPr lang="en-US">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27E1195A-A61D-4B4D-5F1F-AB2CF24BBD00}"/>
              </a:ext>
            </a:extLst>
          </p:cNvPr>
          <p:cNvSpPr>
            <a:spLocks noGrp="1"/>
          </p:cNvSpPr>
          <p:nvPr>
            <p:ph type="sldNum" sz="quarter" idx="12"/>
          </p:nvPr>
        </p:nvSpPr>
        <p:spPr/>
        <p:txBody>
          <a:bodyPr/>
          <a:lstStyle/>
          <a:p>
            <a:fld id="{B7CBE8AE-9389-4E4D-966C-8642C3CA71EB}" type="slidenum">
              <a:rPr lang="en-US" smtClean="0">
                <a:latin typeface="Times New Roman" panose="02020603050405020304" pitchFamily="18" charset="0"/>
                <a:cs typeface="Times New Roman" panose="02020603050405020304" pitchFamily="18" charset="0"/>
              </a:rPr>
              <a:t>9</a:t>
            </a:fld>
            <a:endParaRPr lang="en-US">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E4B18FB2-0092-720D-A3C8-60EA10E542EF}"/>
              </a:ext>
            </a:extLst>
          </p:cNvPr>
          <p:cNvPicPr>
            <a:picLocks noChangeAspect="1"/>
          </p:cNvPicPr>
          <p:nvPr/>
        </p:nvPicPr>
        <p:blipFill>
          <a:blip r:embed="rId2"/>
          <a:stretch>
            <a:fillRect/>
          </a:stretch>
        </p:blipFill>
        <p:spPr>
          <a:xfrm>
            <a:off x="624645" y="1602131"/>
            <a:ext cx="3189929" cy="1362688"/>
          </a:xfrm>
          <a:prstGeom prst="rect">
            <a:avLst/>
          </a:prstGeom>
        </p:spPr>
      </p:pic>
      <p:sp>
        <p:nvSpPr>
          <p:cNvPr id="9" name="TextBox 8">
            <a:extLst>
              <a:ext uri="{FF2B5EF4-FFF2-40B4-BE49-F238E27FC236}">
                <a16:creationId xmlns:a16="http://schemas.microsoft.com/office/drawing/2014/main" id="{4B3E6D3F-A007-987A-B315-24B2327BAE6E}"/>
              </a:ext>
            </a:extLst>
          </p:cNvPr>
          <p:cNvSpPr txBox="1"/>
          <p:nvPr/>
        </p:nvSpPr>
        <p:spPr>
          <a:xfrm>
            <a:off x="1060419" y="2931261"/>
            <a:ext cx="3370067" cy="923330"/>
          </a:xfrm>
          <a:prstGeom prst="rect">
            <a:avLst/>
          </a:prstGeom>
          <a:noFill/>
        </p:spPr>
        <p:txBody>
          <a:bodyPr wrap="square" rtlCol="0">
            <a:spAutoFit/>
          </a:bodyPr>
          <a:lstStyle/>
          <a:p>
            <a:r>
              <a:rPr lang="en-IN">
                <a:latin typeface="Times New Roman" panose="02020603050405020304" pitchFamily="18" charset="0"/>
                <a:cs typeface="Times New Roman" panose="02020603050405020304" pitchFamily="18" charset="0"/>
              </a:rPr>
              <a:t>F1 Score: 0.2480 (With Preprocessing)</a:t>
            </a:r>
          </a:p>
          <a:p>
            <a:endParaRPr lang="en-IN">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37F28DD3-CBEC-66EA-A8A1-CF48D41B0D34}"/>
              </a:ext>
            </a:extLst>
          </p:cNvPr>
          <p:cNvPicPr>
            <a:picLocks noChangeAspect="1"/>
          </p:cNvPicPr>
          <p:nvPr/>
        </p:nvPicPr>
        <p:blipFill>
          <a:blip r:embed="rId3"/>
          <a:stretch>
            <a:fillRect/>
          </a:stretch>
        </p:blipFill>
        <p:spPr>
          <a:xfrm>
            <a:off x="7975826" y="1565569"/>
            <a:ext cx="3189929" cy="1362688"/>
          </a:xfrm>
          <a:prstGeom prst="rect">
            <a:avLst/>
          </a:prstGeom>
        </p:spPr>
      </p:pic>
      <p:sp>
        <p:nvSpPr>
          <p:cNvPr id="12" name="TextBox 11">
            <a:extLst>
              <a:ext uri="{FF2B5EF4-FFF2-40B4-BE49-F238E27FC236}">
                <a16:creationId xmlns:a16="http://schemas.microsoft.com/office/drawing/2014/main" id="{67DBCF50-1E72-93F8-6F47-0100C13AFCBE}"/>
              </a:ext>
            </a:extLst>
          </p:cNvPr>
          <p:cNvSpPr txBox="1"/>
          <p:nvPr/>
        </p:nvSpPr>
        <p:spPr>
          <a:xfrm>
            <a:off x="8356073" y="2950777"/>
            <a:ext cx="3215441" cy="646331"/>
          </a:xfrm>
          <a:prstGeom prst="rect">
            <a:avLst/>
          </a:prstGeom>
          <a:noFill/>
        </p:spPr>
        <p:txBody>
          <a:bodyPr wrap="square" rtlCol="0">
            <a:spAutoFit/>
          </a:bodyPr>
          <a:lstStyle/>
          <a:p>
            <a:r>
              <a:rPr lang="en-IN">
                <a:latin typeface="Times New Roman" panose="02020603050405020304" pitchFamily="18" charset="0"/>
                <a:cs typeface="Times New Roman" panose="02020603050405020304" pitchFamily="18" charset="0"/>
              </a:rPr>
              <a:t>F1 Score: 0.0329 (No preprocessing)</a:t>
            </a:r>
          </a:p>
        </p:txBody>
      </p:sp>
      <p:sp>
        <p:nvSpPr>
          <p:cNvPr id="13" name="TextBox 12">
            <a:extLst>
              <a:ext uri="{FF2B5EF4-FFF2-40B4-BE49-F238E27FC236}">
                <a16:creationId xmlns:a16="http://schemas.microsoft.com/office/drawing/2014/main" id="{EFCE9C43-F915-AD0D-3B77-9C0D158D2155}"/>
              </a:ext>
            </a:extLst>
          </p:cNvPr>
          <p:cNvSpPr txBox="1"/>
          <p:nvPr/>
        </p:nvSpPr>
        <p:spPr>
          <a:xfrm>
            <a:off x="8739982" y="6314961"/>
            <a:ext cx="3328702" cy="430887"/>
          </a:xfrm>
          <a:prstGeom prst="rect">
            <a:avLst/>
          </a:prstGeom>
          <a:noFill/>
        </p:spPr>
        <p:txBody>
          <a:bodyPr wrap="square" rtlCol="0">
            <a:spAutoFit/>
          </a:bodyPr>
          <a:lstStyle/>
          <a:p>
            <a:r>
              <a:rPr lang="en-IN" sz="1100" b="1">
                <a:solidFill>
                  <a:schemeClr val="bg1"/>
                </a:solidFill>
                <a:latin typeface="Times New Roman" panose="02020603050405020304" pitchFamily="18" charset="0"/>
                <a:cs typeface="Times New Roman" panose="02020603050405020304" pitchFamily="18" charset="0"/>
              </a:rPr>
              <a:t>RED LINE: Predicted</a:t>
            </a:r>
          </a:p>
          <a:p>
            <a:r>
              <a:rPr lang="en-IN" sz="1100" b="1">
                <a:solidFill>
                  <a:schemeClr val="bg1"/>
                </a:solidFill>
                <a:latin typeface="Times New Roman" panose="02020603050405020304" pitchFamily="18" charset="0"/>
                <a:cs typeface="Times New Roman" panose="02020603050405020304" pitchFamily="18" charset="0"/>
              </a:rPr>
              <a:t>WHITE LINE: Actual (Annotated)</a:t>
            </a:r>
          </a:p>
        </p:txBody>
      </p:sp>
      <p:pic>
        <p:nvPicPr>
          <p:cNvPr id="15" name="Picture 14">
            <a:extLst>
              <a:ext uri="{FF2B5EF4-FFF2-40B4-BE49-F238E27FC236}">
                <a16:creationId xmlns:a16="http://schemas.microsoft.com/office/drawing/2014/main" id="{8BC7509B-E931-A197-4519-F4CADBF6862B}"/>
              </a:ext>
            </a:extLst>
          </p:cNvPr>
          <p:cNvPicPr>
            <a:picLocks noChangeAspect="1"/>
          </p:cNvPicPr>
          <p:nvPr/>
        </p:nvPicPr>
        <p:blipFill>
          <a:blip r:embed="rId4"/>
          <a:stretch>
            <a:fillRect/>
          </a:stretch>
        </p:blipFill>
        <p:spPr>
          <a:xfrm>
            <a:off x="685800" y="3568718"/>
            <a:ext cx="3399744" cy="1452318"/>
          </a:xfrm>
          <a:prstGeom prst="rect">
            <a:avLst/>
          </a:prstGeom>
        </p:spPr>
      </p:pic>
      <p:sp>
        <p:nvSpPr>
          <p:cNvPr id="16" name="TextBox 15">
            <a:extLst>
              <a:ext uri="{FF2B5EF4-FFF2-40B4-BE49-F238E27FC236}">
                <a16:creationId xmlns:a16="http://schemas.microsoft.com/office/drawing/2014/main" id="{4BE2DB42-E26A-73FD-B7DC-E328CE581D1C}"/>
              </a:ext>
            </a:extLst>
          </p:cNvPr>
          <p:cNvSpPr txBox="1"/>
          <p:nvPr/>
        </p:nvSpPr>
        <p:spPr>
          <a:xfrm>
            <a:off x="8756620" y="5424089"/>
            <a:ext cx="3370067" cy="923330"/>
          </a:xfrm>
          <a:prstGeom prst="rect">
            <a:avLst/>
          </a:prstGeom>
          <a:noFill/>
        </p:spPr>
        <p:txBody>
          <a:bodyPr wrap="square" rtlCol="0">
            <a:spAutoFit/>
          </a:bodyPr>
          <a:lstStyle/>
          <a:p>
            <a:r>
              <a:rPr lang="en-IN">
                <a:latin typeface="Times New Roman" panose="02020603050405020304" pitchFamily="18" charset="0"/>
                <a:cs typeface="Times New Roman" panose="02020603050405020304" pitchFamily="18" charset="0"/>
              </a:rPr>
              <a:t>F1 Score: 0.0049 (No Preprocessing)</a:t>
            </a:r>
          </a:p>
          <a:p>
            <a:endParaRPr lang="en-IN">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F4F8F733-54CE-D51E-D079-F2EF0C3AD421}"/>
              </a:ext>
            </a:extLst>
          </p:cNvPr>
          <p:cNvSpPr txBox="1"/>
          <p:nvPr/>
        </p:nvSpPr>
        <p:spPr>
          <a:xfrm>
            <a:off x="853592" y="5315232"/>
            <a:ext cx="3370067" cy="923330"/>
          </a:xfrm>
          <a:prstGeom prst="rect">
            <a:avLst/>
          </a:prstGeom>
          <a:noFill/>
        </p:spPr>
        <p:txBody>
          <a:bodyPr wrap="square" rtlCol="0">
            <a:spAutoFit/>
          </a:bodyPr>
          <a:lstStyle/>
          <a:p>
            <a:r>
              <a:rPr lang="en-IN">
                <a:latin typeface="Times New Roman" panose="02020603050405020304" pitchFamily="18" charset="0"/>
                <a:cs typeface="Times New Roman" panose="02020603050405020304" pitchFamily="18" charset="0"/>
              </a:rPr>
              <a:t>F1 Score: 0.3539 (With Preprocessing)</a:t>
            </a:r>
          </a:p>
          <a:p>
            <a:endParaRPr lang="en-IN">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0807EC1C-2C0B-368D-78A1-5BD06AFF94D0}"/>
              </a:ext>
            </a:extLst>
          </p:cNvPr>
          <p:cNvPicPr>
            <a:picLocks noChangeAspect="1"/>
          </p:cNvPicPr>
          <p:nvPr/>
        </p:nvPicPr>
        <p:blipFill>
          <a:blip r:embed="rId5"/>
          <a:stretch>
            <a:fillRect/>
          </a:stretch>
        </p:blipFill>
        <p:spPr>
          <a:xfrm>
            <a:off x="7935685" y="3702201"/>
            <a:ext cx="3214687" cy="1373264"/>
          </a:xfrm>
          <a:prstGeom prst="rect">
            <a:avLst/>
          </a:prstGeom>
        </p:spPr>
      </p:pic>
      <p:sp>
        <p:nvSpPr>
          <p:cNvPr id="3" name="Footer Placeholder 4">
            <a:extLst>
              <a:ext uri="{FF2B5EF4-FFF2-40B4-BE49-F238E27FC236}">
                <a16:creationId xmlns:a16="http://schemas.microsoft.com/office/drawing/2014/main" id="{DE471563-1350-6E50-0984-E4BF4ABA746B}"/>
              </a:ext>
            </a:extLst>
          </p:cNvPr>
          <p:cNvSpPr>
            <a:spLocks noGrp="1"/>
          </p:cNvSpPr>
          <p:nvPr>
            <p:ph type="ftr" sz="quarter" idx="11"/>
          </p:nvPr>
        </p:nvSpPr>
        <p:spPr>
          <a:xfrm>
            <a:off x="3388321" y="6356349"/>
            <a:ext cx="5298832" cy="365125"/>
          </a:xfrm>
        </p:spPr>
        <p:txBody>
          <a:bodyPr/>
          <a:lstStyle/>
          <a:p>
            <a:pPr>
              <a:spcAft>
                <a:spcPts val="600"/>
              </a:spcAft>
            </a:pPr>
            <a:r>
              <a:rPr lang="en-US" sz="1200" kern="1200">
                <a:solidFill>
                  <a:srgbClr val="FFFFFF"/>
                </a:solidFill>
                <a:latin typeface="Times New Roman" panose="02020603050405020304" pitchFamily="18" charset="0"/>
                <a:cs typeface="Times New Roman" panose="02020603050405020304" pitchFamily="18" charset="0"/>
              </a:rPr>
              <a:t>Electrical and Communication Engineering</a:t>
            </a:r>
          </a:p>
        </p:txBody>
      </p:sp>
      <p:pic>
        <p:nvPicPr>
          <p:cNvPr id="10" name="Picture 9">
            <a:extLst>
              <a:ext uri="{FF2B5EF4-FFF2-40B4-BE49-F238E27FC236}">
                <a16:creationId xmlns:a16="http://schemas.microsoft.com/office/drawing/2014/main" id="{1616DC47-481E-8E14-8906-A2241EBF278B}"/>
              </a:ext>
            </a:extLst>
          </p:cNvPr>
          <p:cNvPicPr>
            <a:picLocks noChangeAspect="1"/>
          </p:cNvPicPr>
          <p:nvPr/>
        </p:nvPicPr>
        <p:blipFill>
          <a:blip r:embed="rId6"/>
          <a:stretch>
            <a:fillRect/>
          </a:stretch>
        </p:blipFill>
        <p:spPr>
          <a:xfrm>
            <a:off x="4160171" y="3880427"/>
            <a:ext cx="3683521" cy="1573543"/>
          </a:xfrm>
          <a:prstGeom prst="rect">
            <a:avLst/>
          </a:prstGeom>
        </p:spPr>
      </p:pic>
      <p:sp>
        <p:nvSpPr>
          <p:cNvPr id="14" name="TextBox 13">
            <a:extLst>
              <a:ext uri="{FF2B5EF4-FFF2-40B4-BE49-F238E27FC236}">
                <a16:creationId xmlns:a16="http://schemas.microsoft.com/office/drawing/2014/main" id="{99FD4DF8-2F55-ABC2-B3DC-6761CBBF2544}"/>
              </a:ext>
            </a:extLst>
          </p:cNvPr>
          <p:cNvSpPr txBox="1"/>
          <p:nvPr/>
        </p:nvSpPr>
        <p:spPr>
          <a:xfrm>
            <a:off x="4644147" y="5443866"/>
            <a:ext cx="3370067" cy="923330"/>
          </a:xfrm>
          <a:prstGeom prst="rect">
            <a:avLst/>
          </a:prstGeom>
          <a:noFill/>
        </p:spPr>
        <p:txBody>
          <a:bodyPr wrap="square" rtlCol="0">
            <a:spAutoFit/>
          </a:bodyPr>
          <a:lstStyle/>
          <a:p>
            <a:r>
              <a:rPr lang="en-IN">
                <a:latin typeface="Times New Roman" panose="02020603050405020304" pitchFamily="18" charset="0"/>
                <a:cs typeface="Times New Roman" panose="02020603050405020304" pitchFamily="18" charset="0"/>
              </a:rPr>
              <a:t>F1 Score: 0.7570 (With  Preprocessing and Retinex)</a:t>
            </a:r>
          </a:p>
          <a:p>
            <a:endParaRPr lang="en-IN">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9DD09FBE-34A1-9262-3B84-A42CA85311FF}"/>
              </a:ext>
            </a:extLst>
          </p:cNvPr>
          <p:cNvPicPr>
            <a:picLocks noChangeAspect="1"/>
          </p:cNvPicPr>
          <p:nvPr/>
        </p:nvPicPr>
        <p:blipFill>
          <a:blip r:embed="rId7"/>
          <a:stretch>
            <a:fillRect/>
          </a:stretch>
        </p:blipFill>
        <p:spPr>
          <a:xfrm>
            <a:off x="4278833" y="1550480"/>
            <a:ext cx="3271692" cy="1397616"/>
          </a:xfrm>
          <a:prstGeom prst="rect">
            <a:avLst/>
          </a:prstGeom>
        </p:spPr>
      </p:pic>
      <p:sp>
        <p:nvSpPr>
          <p:cNvPr id="21" name="TextBox 20">
            <a:extLst>
              <a:ext uri="{FF2B5EF4-FFF2-40B4-BE49-F238E27FC236}">
                <a16:creationId xmlns:a16="http://schemas.microsoft.com/office/drawing/2014/main" id="{47995C07-20A6-1FB1-CD2E-B6B9EBD41761}"/>
              </a:ext>
            </a:extLst>
          </p:cNvPr>
          <p:cNvSpPr txBox="1"/>
          <p:nvPr/>
        </p:nvSpPr>
        <p:spPr>
          <a:xfrm>
            <a:off x="4284086" y="2909157"/>
            <a:ext cx="3370067" cy="923330"/>
          </a:xfrm>
          <a:prstGeom prst="rect">
            <a:avLst/>
          </a:prstGeom>
          <a:noFill/>
        </p:spPr>
        <p:txBody>
          <a:bodyPr wrap="square" rtlCol="0">
            <a:spAutoFit/>
          </a:bodyPr>
          <a:lstStyle/>
          <a:p>
            <a:r>
              <a:rPr lang="en-IN">
                <a:latin typeface="Times New Roman" panose="02020603050405020304" pitchFamily="18" charset="0"/>
                <a:cs typeface="Times New Roman" panose="02020603050405020304" pitchFamily="18" charset="0"/>
              </a:rPr>
              <a:t>F1 Score: 0.3020 (With Preprocessing and Retinex)</a:t>
            </a:r>
          </a:p>
          <a:p>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33996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75C528E-1BA2-4382-8856-345AFECED076}" vid="{376DE555-1096-43FB-960B-E5A523914F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0C03307BB427E47BF853463EC2F97F3" ma:contentTypeVersion="11" ma:contentTypeDescription="Create a new document." ma:contentTypeScope="" ma:versionID="1eeaa9e1d7ec49d4580eb9d85338f473">
  <xsd:schema xmlns:xsd="http://www.w3.org/2001/XMLSchema" xmlns:xs="http://www.w3.org/2001/XMLSchema" xmlns:p="http://schemas.microsoft.com/office/2006/metadata/properties" xmlns:ns2="7625afb2-f025-4657-868d-fb00f0f3dc6d" xmlns:ns3="ae8c447b-1a50-4579-ad20-a36d3f0fc3e5" targetNamespace="http://schemas.microsoft.com/office/2006/metadata/properties" ma:root="true" ma:fieldsID="c577a0a2f42a0b9f6b60c07bd43f82b8" ns2:_="" ns3:_="">
    <xsd:import namespace="7625afb2-f025-4657-868d-fb00f0f3dc6d"/>
    <xsd:import namespace="ae8c447b-1a50-4579-ad20-a36d3f0fc3e5"/>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25afb2-f025-4657-868d-fb00f0f3dc6d"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beae8b99-2390-486d-8259-3a0fa5120465" ma:termSetId="09814cd3-568e-fe90-9814-8d621ff8fb84" ma:anchorId="fba54fb3-c3e1-fe81-a776-ca4b69148c4d" ma:open="true" ma:isKeyword="false">
      <xsd:complexType>
        <xsd:sequence>
          <xsd:element ref="pc:Terms" minOccurs="0" maxOccurs="1"/>
        </xsd:sequence>
      </xsd:complex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e8c447b-1a50-4579-ad20-a36d3f0fc3e5"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fd623919-a7c2-477c-ad71-8446d61b5df5}" ma:internalName="TaxCatchAll" ma:showField="CatchAllData" ma:web="ae8c447b-1a50-4579-ad20-a36d3f0fc3e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ae8c447b-1a50-4579-ad20-a36d3f0fc3e5" xsi:nil="true"/>
    <ReferenceId xmlns="7625afb2-f025-4657-868d-fb00f0f3dc6d" xsi:nil="true"/>
    <lcf76f155ced4ddcb4097134ff3c332f xmlns="7625afb2-f025-4657-868d-fb00f0f3dc6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83E18C5-30EC-47B1-8EC9-C748F6B46312}">
  <ds:schemaRefs>
    <ds:schemaRef ds:uri="http://schemas.microsoft.com/sharepoint/v3/contenttype/forms"/>
  </ds:schemaRefs>
</ds:datastoreItem>
</file>

<file path=customXml/itemProps2.xml><?xml version="1.0" encoding="utf-8"?>
<ds:datastoreItem xmlns:ds="http://schemas.openxmlformats.org/officeDocument/2006/customXml" ds:itemID="{BB512BED-C2C9-4A12-BAD9-A66CD83F277C}"/>
</file>

<file path=customXml/itemProps3.xml><?xml version="1.0" encoding="utf-8"?>
<ds:datastoreItem xmlns:ds="http://schemas.openxmlformats.org/officeDocument/2006/customXml" ds:itemID="{FCA895C7-1918-43BE-9C14-62512E0903E0}">
  <ds:schemaRefs>
    <ds:schemaRef ds:uri="07a510ca-1891-4784-bb34-1c8e01494203"/>
    <ds:schemaRef ds:uri="e557a5e8-7e66-41ab-a81c-77059bcbcb9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858</Words>
  <Application>Microsoft Office PowerPoint</Application>
  <PresentationFormat>Widescreen</PresentationFormat>
  <Paragraphs>131</Paragraphs>
  <Slides>16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Bell MT</vt:lpstr>
      <vt:lpstr>Calibri</vt:lpstr>
      <vt:lpstr>Cambria Math</vt:lpstr>
      <vt:lpstr>Times New Roman</vt:lpstr>
      <vt:lpstr>Wingdings</vt:lpstr>
      <vt:lpstr>Office Theme</vt:lpstr>
      <vt:lpstr>PowerPoint Presentation</vt:lpstr>
      <vt:lpstr>Introduction</vt:lpstr>
      <vt:lpstr>Multiscale Retinex</vt:lpstr>
      <vt:lpstr>Progressive Probabilistic Hough Transform (PPHT)</vt:lpstr>
      <vt:lpstr>PPHT Algorithm</vt:lpstr>
      <vt:lpstr>Dataset: CuLane</vt:lpstr>
      <vt:lpstr>Processing Sequence</vt:lpstr>
      <vt:lpstr>Results</vt:lpstr>
      <vt:lpstr>Lane Detection in Well Light Conditions</vt:lpstr>
      <vt:lpstr>Lane Detection in Low Light Results</vt:lpstr>
      <vt:lpstr>Lane Detection in Low Light Results</vt:lpstr>
      <vt:lpstr>Example Retinex Output</vt:lpstr>
      <vt:lpstr>Final Conclusions</vt:lpstr>
      <vt:lpstr>Major Challenges</vt:lpstr>
      <vt:lpstr>Future Work and Ideas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Elias Debelo</dc:creator>
  <cp:lastModifiedBy>Suvam Dey</cp:lastModifiedBy>
  <cp:revision>1</cp:revision>
  <dcterms:created xsi:type="dcterms:W3CDTF">2021-01-07T18:19:09Z</dcterms:created>
  <dcterms:modified xsi:type="dcterms:W3CDTF">2024-11-17T17:52:29Z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0x010100C0C03307BB427E47BF853463EC2F97F3</vt:lpwstr>
  </property>
</Properties>
</file>